
<file path=[Content_Types].xml><?xml version="1.0" encoding="utf-8"?>
<Types xmlns="http://schemas.openxmlformats.org/package/2006/content-types">
  <Default Extension="xml" ContentType="application/xml"/>
  <Default Extension="svg" ContentType="image/svg+xml"/>
  <Default Extension="jpg" ContentType="image/jpeg"/>
  <Default Extension="wmf" ContentType="image/x-wmf"/>
  <Default Extension="bin" ContentType="application/vnd.openxmlformats-officedocument.oleObject"/>
  <Default Extension="rels" ContentType="application/vnd.openxmlformats-package.relationships+xml"/>
  <Default Extension="jpeg" ContentType="image/jpeg"/>
  <Default Extension="png" ContentType="image/png"/>
  <Override PartName="/ppt/notesSlides/notesSlide19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8.xml" ContentType="application/vnd.openxmlformats-officedocument.presentationml.notesSlide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s/slide13.xml" ContentType="application/vnd.openxmlformats-officedocument.presentationml.slide+xml"/>
  <Override PartName="/ppt/theme/theme2.xml" ContentType="application/vnd.openxmlformats-officedocument.theme+xml"/>
  <Override PartName="/ppt/theme/theme1.xml" ContentType="application/vnd.openxmlformats-officedocument.theme+xml"/>
  <Override PartName="/ppt/slides/slide3.xml" ContentType="application/vnd.openxmlformats-officedocument.presentationml.slide+xml"/>
  <Override PartName="/ppt/slideLayouts/slideLayout4.xml" ContentType="application/vnd.openxmlformats-officedocument.presentationml.slideLayout+xml"/>
  <Override PartName="/ppt/notesSlides/notesSlide5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s/slide12.xml" ContentType="application/vnd.openxmlformats-officedocument.presentationml.slide+xml"/>
  <Override PartName="/ppt/slideLayouts/slideLayout5.xml" ContentType="application/vnd.openxmlformats-officedocument.presentationml.slideLayout+xml"/>
  <Override PartName="/ppt/slides/slide7.xml" ContentType="application/vnd.openxmlformats-officedocument.presentationml.slide+xml"/>
  <Override PartName="/ppt/notesSlides/notesSlide2.xml" ContentType="application/vnd.openxmlformats-officedocument.presentationml.notesSlide+xml"/>
  <Override PartName="/ppt/notesSlides/notesSlide4.xml" ContentType="application/vnd.openxmlformats-officedocument.presentationml.notesSlide+xml"/>
  <Override PartName="/ppt/tableStyles.xml" ContentType="application/vnd.openxmlformats-officedocument.presentationml.tableStyles+xml"/>
  <Override PartName="/docProps/app.xml" ContentType="application/vnd.openxmlformats-officedocument.extended-properties+xml"/>
  <Override PartName="/ppt/slides/slide17.xml" ContentType="application/vnd.openxmlformats-officedocument.presentationml.slide+xml"/>
  <Override PartName="/ppt/viewProps.xml" ContentType="application/vnd.openxmlformats-officedocument.presentationml.viewProps+xml"/>
  <Override PartName="/ppt/notesSlides/notesSlide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8.xml" ContentType="application/vnd.openxmlformats-officedocument.presentationml.slide+xml"/>
  <Override PartName="/ppt/slideLayouts/slideLayout2.xml" ContentType="application/vnd.openxmlformats-officedocument.presentationml.slideLayout+xml"/>
  <Override PartName="/ppt/presProps.xml" ContentType="application/vnd.openxmlformats-officedocument.presentationml.presProps+xml"/>
  <Override PartName="/ppt/slideLayouts/slideLayout8.xml" ContentType="application/vnd.openxmlformats-officedocument.presentationml.slideLayout+xml"/>
  <Override PartName="/docProps/core.xml" ContentType="application/vnd.openxmlformats-package.core-properties+xml"/>
  <Override PartName="/ppt/slideLayouts/slideLayout6.xml" ContentType="application/vnd.openxmlformats-officedocument.presentationml.slideLayout+xml"/>
  <Override PartName="/ppt/notesSlides/notesSlide11.xml" ContentType="application/vnd.openxmlformats-officedocument.presentationml.notesSlide+xml"/>
  <Override PartName="/ppt/slides/slide10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Masters/slideMaster1.xml" ContentType="application/vnd.openxmlformats-officedocument.presentationml.slideMaster+xml"/>
  <Override PartName="/ppt/slides/slide2.xml" ContentType="application/vnd.openxmlformats-officedocument.presentationml.slide+xml"/>
  <Override PartName="/ppt/notesSlides/notesSlide6.xml" ContentType="application/vnd.openxmlformats-officedocument.presentationml.notes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Slides/notesSlide13.xml" ContentType="application/vnd.openxmlformats-officedocument.presentationml.notesSlide+xml"/>
  <Override PartName="/ppt/slides/slide9.xml" ContentType="application/vnd.openxmlformats-officedocument.presentationml.slide+xml"/>
  <Override PartName="/ppt/slides/slide20.xml" ContentType="application/vnd.openxmlformats-officedocument.presentationml.slide+xml"/>
  <Override PartName="/ppt/notesSlides/notesSlide1.xml" ContentType="application/vnd.openxmlformats-officedocument.presentationml.notesSlide+xml"/>
  <Override PartName="/ppt/slides/slide11.xml" ContentType="application/vnd.openxmlformats-officedocument.presentationml.slide+xml"/>
  <Override PartName="/ppt/notesSlides/notesSlide15.xml" ContentType="application/vnd.openxmlformats-officedocument.presentationml.notesSlide+xml"/>
  <Override PartName="/ppt/slides/slide14.xml" ContentType="application/vnd.openxmlformats-officedocument.presentationml.slide+xml"/>
  <Override PartName="/ppt/notesSlides/notesSlide3.xml" ContentType="application/vnd.openxmlformats-officedocument.presentationml.notesSlide+xml"/>
  <Override PartName="/ppt/slideLayouts/slideLayout7.xml" ContentType="application/vnd.openxmlformats-officedocument.presentationml.slideLayout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8.xml" ContentType="application/vnd.openxmlformats-officedocument.presentationml.slide+xml"/>
  <Override PartName="/ppt/notesSlides/notesSlide17.xml" ContentType="application/vnd.openxmlformats-officedocument.presentationml.notesSlide+xml"/>
  <Override PartName="/ppt/slides/slide19.xml" ContentType="application/vnd.openxmlformats-officedocument.presentationml.slide+xml"/>
</Types>
</file>

<file path=_rels/.rels><?xml version="1.0" encoding="UTF-8" standalone="yes"?><Relationships xmlns="http://schemas.openxmlformats.org/package/2006/relationships"><Relationship Id="rId3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sldMasterIdLst>
    <p:sldMasterId id="2147483648" r:id="rId1"/>
  </p:sldMasterIdLst>
  <p:notesMasterIdLst>
    <p:notesMasterId r:id="rId24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</p:sldIdLst>
  <p:sldSz cx="12192000" cy="6858000"/>
  <p:notesSz cx="6858000" cy="9144000"/>
  <p:defaultTextStyle>
    <a:lvl1pPr marL="0" marR="0" indent="0" algn="l" defTabSz="457200">
      <a:lnSpc>
        <a:spcPct val="100000"/>
      </a:lnSpc>
      <a:spcBef>
        <a:spcPts val="0"/>
      </a:spcBef>
      <a:spcAft>
        <a:spcPts val="0"/>
      </a:spcAft>
      <a:buNone/>
      <a:defRPr sz="1800" b="0" i="0" u="none" strike="noStrike" cap="none" spc="0">
        <a:solidFill>
          <a:schemeClr val="tx1"/>
        </a:solidFill>
        <a:latin typeface="Calibri"/>
        <a:ea typeface="Calibri"/>
        <a:cs typeface="Calibri"/>
      </a:defRPr>
    </a:lvl1pPr>
    <a:lvl2pPr marL="457200" marR="0" indent="0" algn="l" defTabSz="457200">
      <a:lnSpc>
        <a:spcPct val="100000"/>
      </a:lnSpc>
      <a:spcBef>
        <a:spcPts val="0"/>
      </a:spcBef>
      <a:spcAft>
        <a:spcPts val="0"/>
      </a:spcAft>
      <a:buNone/>
      <a:defRPr sz="1800" b="0" i="0" u="none" strike="noStrike" cap="none" spc="0">
        <a:solidFill>
          <a:schemeClr val="tx1"/>
        </a:solidFill>
        <a:latin typeface="Calibri"/>
        <a:ea typeface="Calibri"/>
        <a:cs typeface="Calibri"/>
      </a:defRPr>
    </a:lvl2pPr>
    <a:lvl3pPr marL="914400" marR="0" indent="0" algn="l" defTabSz="457200">
      <a:lnSpc>
        <a:spcPct val="100000"/>
      </a:lnSpc>
      <a:spcBef>
        <a:spcPts val="0"/>
      </a:spcBef>
      <a:spcAft>
        <a:spcPts val="0"/>
      </a:spcAft>
      <a:buNone/>
      <a:defRPr sz="1800" b="0" i="0" u="none" strike="noStrike" cap="none" spc="0">
        <a:solidFill>
          <a:schemeClr val="tx1"/>
        </a:solidFill>
        <a:latin typeface="Calibri"/>
        <a:ea typeface="Calibri"/>
        <a:cs typeface="Calibri"/>
      </a:defRPr>
    </a:lvl3pPr>
    <a:lvl4pPr marL="1371600" marR="0" indent="0" algn="l" defTabSz="457200">
      <a:lnSpc>
        <a:spcPct val="100000"/>
      </a:lnSpc>
      <a:spcBef>
        <a:spcPts val="0"/>
      </a:spcBef>
      <a:spcAft>
        <a:spcPts val="0"/>
      </a:spcAft>
      <a:buNone/>
      <a:defRPr sz="1800" b="0" i="0" u="none" strike="noStrike" cap="none" spc="0">
        <a:solidFill>
          <a:schemeClr val="tx1"/>
        </a:solidFill>
        <a:latin typeface="Calibri"/>
        <a:ea typeface="Calibri"/>
        <a:cs typeface="Calibri"/>
      </a:defRPr>
    </a:lvl4pPr>
    <a:lvl5pPr marL="1828800" marR="0" indent="0" algn="l" defTabSz="457200">
      <a:lnSpc>
        <a:spcPct val="100000"/>
      </a:lnSpc>
      <a:spcBef>
        <a:spcPts val="0"/>
      </a:spcBef>
      <a:spcAft>
        <a:spcPts val="0"/>
      </a:spcAft>
      <a:buNone/>
      <a:defRPr sz="1800" b="0" i="0" u="none" strike="noStrike" cap="none" spc="0">
        <a:solidFill>
          <a:schemeClr val="tx1"/>
        </a:solidFill>
        <a:latin typeface="Calibri"/>
        <a:ea typeface="Calibri"/>
        <a:cs typeface="Calibri"/>
      </a:defRPr>
    </a:lvl5pPr>
    <a:lvl6pPr marL="2286000" marR="0" indent="0" algn="l" defTabSz="457200">
      <a:lnSpc>
        <a:spcPct val="100000"/>
      </a:lnSpc>
      <a:spcBef>
        <a:spcPts val="0"/>
      </a:spcBef>
      <a:spcAft>
        <a:spcPts val="0"/>
      </a:spcAft>
      <a:buNone/>
      <a:defRPr sz="1800" b="0" i="0" u="none" strike="noStrike" cap="none" spc="0">
        <a:solidFill>
          <a:schemeClr val="tx1"/>
        </a:solidFill>
        <a:latin typeface="Calibri"/>
        <a:ea typeface="Calibri"/>
        <a:cs typeface="Calibri"/>
      </a:defRPr>
    </a:lvl6pPr>
    <a:lvl7pPr marL="2743200" marR="0" indent="0" algn="l" defTabSz="457200">
      <a:lnSpc>
        <a:spcPct val="100000"/>
      </a:lnSpc>
      <a:spcBef>
        <a:spcPts val="0"/>
      </a:spcBef>
      <a:spcAft>
        <a:spcPts val="0"/>
      </a:spcAft>
      <a:buNone/>
      <a:defRPr sz="1800" b="0" i="0" u="none" strike="noStrike" cap="none" spc="0">
        <a:solidFill>
          <a:schemeClr val="tx1"/>
        </a:solidFill>
        <a:latin typeface="Calibri"/>
        <a:ea typeface="Calibri"/>
        <a:cs typeface="Calibri"/>
      </a:defRPr>
    </a:lvl7pPr>
    <a:lvl8pPr marL="3200400" marR="0" indent="0" algn="l" defTabSz="457200">
      <a:lnSpc>
        <a:spcPct val="100000"/>
      </a:lnSpc>
      <a:spcBef>
        <a:spcPts val="0"/>
      </a:spcBef>
      <a:spcAft>
        <a:spcPts val="0"/>
      </a:spcAft>
      <a:buNone/>
      <a:defRPr sz="1800" b="0" i="0" u="none" strike="noStrike" cap="none" spc="0">
        <a:solidFill>
          <a:schemeClr val="tx1"/>
        </a:solidFill>
        <a:latin typeface="Calibri"/>
        <a:ea typeface="Calibri"/>
        <a:cs typeface="Calibri"/>
      </a:defRPr>
    </a:lvl8pPr>
    <a:lvl9pPr marL="3657600" marR="0" indent="0" algn="l" defTabSz="457200">
      <a:lnSpc>
        <a:spcPct val="100000"/>
      </a:lnSpc>
      <a:spcBef>
        <a:spcPts val="0"/>
      </a:spcBef>
      <a:spcAft>
        <a:spcPts val="0"/>
      </a:spcAft>
      <a:buNone/>
      <a:defRPr sz="1800" b="0" i="0" u="none" strike="noStrike" cap="none" spc="0">
        <a:solidFill>
          <a:schemeClr val="tx1"/>
        </a:solidFill>
        <a:latin typeface="Calibri"/>
        <a:ea typeface="Calibri"/>
        <a:cs typeface="Calibri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enClr>
      <a:srgbClr val="0000FF"/>
    </p:penClr>
  </p:showPr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howGuides="1" snapToGrid="0">
      <p:cViewPr varScale="1">
        <p:scale>
          <a:sx n="106" d="100"/>
          <a:sy n="106" d="100"/>
        </p:scale>
        <p:origin x="4455" y="215"/>
      </p:cViewPr>
      <p:guideLst>
        <p:guide pos="2160" orient="horz"/>
        <p:guide pos="3863"/>
      </p:guideLst>
    </p:cSldViewPr>
  </p:slideViewPr>
  <p:gridSpacing cx="184017920" cy="184017920"/>
</p:viewPr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theme" Target="theme/theme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notesMaster" Target="notesMasters/notesMaster1.xml"/><Relationship Id="rId25" Type="http://schemas.openxmlformats.org/officeDocument/2006/relationships/presProps" Target="presProps.xml" /><Relationship Id="rId26" Type="http://schemas.openxmlformats.org/officeDocument/2006/relationships/tableStyles" Target="tableStyles.xml" /><Relationship Id="rId27" Type="http://schemas.openxmlformats.org/officeDocument/2006/relationships/viewProps" Target="viewProps.xml" /></Relationships>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 name=""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61804156" name="Header Placeholder 1"/>
          <p:cNvSpPr>
            <a:spLocks noChangeArrowheads="1" noGrp="1"/>
          </p:cNvSpPr>
          <p:nvPr>
            <p:ph type="hdr" sz="quarter"/>
          </p:nvPr>
        </p:nvSpPr>
        <p:spPr bwMode="auto">
          <a:xfrm>
            <a:off x="0" y="0"/>
            <a:ext cx="2971800" cy="459104"/>
          </a:xfrm>
          <a:prstGeom prst="rect">
            <a:avLst/>
          </a:prstGeom>
        </p:spPr>
        <p:txBody>
          <a:bodyPr vert="horz" wrap="square" lIns="91440" tIns="45720" rIns="91440" bIns="45720" numCol="1" spcCol="215899" anchor="t">
            <a:prstTxWarp prst="textNoShape"/>
          </a:bodyPr>
          <a:lstStyle>
            <a:lvl1pPr algn="l">
              <a:defRPr sz="1200" cap="none"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>
              <a:defRPr/>
            </a:pPr>
            <a:endParaRPr cap="none"/>
          </a:p>
        </p:txBody>
      </p:sp>
      <p:sp>
        <p:nvSpPr>
          <p:cNvPr id="1546916137" name="Date Placeholder 2"/>
          <p:cNvSpPr>
            <a:spLocks noChangeArrowheads="1" noGrp="1"/>
          </p:cNvSpPr>
          <p:nvPr>
            <p:ph type="dt" idx="10"/>
          </p:nvPr>
        </p:nvSpPr>
        <p:spPr bwMode="auto">
          <a:xfrm>
            <a:off x="3884930" y="0"/>
            <a:ext cx="2971800" cy="459104"/>
          </a:xfrm>
          <a:prstGeom prst="rect">
            <a:avLst/>
          </a:prstGeom>
        </p:spPr>
        <p:txBody>
          <a:bodyPr vert="horz" wrap="square" lIns="91440" tIns="45720" rIns="91440" bIns="45720" numCol="1" spcCol="215899" anchor="t">
            <a:prstTxWarp prst="textNoShape"/>
          </a:bodyPr>
          <a:lstStyle>
            <a:lvl1pPr algn="r">
              <a:defRPr sz="1200" cap="none"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>
              <a:defRPr/>
            </a:pPr>
            <a:fld id="{1E2F0A14-5AF3-7AFC-BD97-ACA944D94BF9}" type="datetime1">
              <a:rPr cap="none"/>
              <a:t>11/11/2022</a:t>
            </a:fld>
            <a:endParaRPr cap="none"/>
          </a:p>
        </p:txBody>
      </p:sp>
      <p:sp>
        <p:nvSpPr>
          <p:cNvPr id="611438196" name="Slide Image Placeholder 3"/>
          <p:cNvSpPr>
            <a:spLocks noChangeArrowheads="1" noGrp="1"/>
          </p:cNvSpPr>
          <p:nvPr>
            <p:ph type="sldImg" idx="2"/>
          </p:nvPr>
        </p:nvSpPr>
        <p:spPr bwMode="auto"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 algn="ctr">
            <a:solidFill>
              <a:srgbClr val="000000"/>
            </a:solidFill>
            <a:prstDash val="solid"/>
            <a:headEnd type="none"/>
            <a:tailEnd type="none"/>
          </a:ln>
        </p:spPr>
        <p:txBody>
          <a:bodyPr vert="horz" wrap="square" lIns="91440" tIns="45720" rIns="91440" bIns="45720" numCol="1" spcCol="215899" anchor="ctr">
            <a:prstTxWarp prst="textNoShape"/>
          </a:bodyPr>
          <a:lstStyle/>
          <a:p>
            <a:pPr>
              <a:defRPr/>
            </a:pPr>
            <a:endParaRPr cap="none"/>
          </a:p>
        </p:txBody>
      </p:sp>
      <p:sp>
        <p:nvSpPr>
          <p:cNvPr id="1344188687" name="Notes Placeholder 4"/>
          <p:cNvSpPr>
            <a:spLocks noChangeArrowheads="1" noGrp="1"/>
          </p:cNvSpPr>
          <p:nvPr>
            <p:ph type="body" idx="3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spcCol="215899" anchor="t">
            <a:prstTxWarp prst="textNoShape"/>
          </a:bodyPr>
          <a:lstStyle/>
          <a:p>
            <a:pPr>
              <a:defRPr/>
            </a:pPr>
            <a:r>
              <a:rPr/>
              <a:t>Click to edit Master text styles</a:t>
            </a:r>
            <a:endParaRPr/>
          </a:p>
          <a:p>
            <a:pPr lvl="1">
              <a:defRPr/>
            </a:pPr>
            <a:r>
              <a:rPr/>
              <a:t>Second level</a:t>
            </a:r>
            <a:endParaRPr/>
          </a:p>
          <a:p>
            <a:pPr lvl="2">
              <a:defRPr/>
            </a:pPr>
            <a:r>
              <a:rPr/>
              <a:t>Third level</a:t>
            </a:r>
            <a:endParaRPr/>
          </a:p>
          <a:p>
            <a:pPr lvl="3">
              <a:defRPr/>
            </a:pPr>
            <a:r>
              <a:rPr/>
              <a:t>Fourth level</a:t>
            </a:r>
            <a:endParaRPr/>
          </a:p>
          <a:p>
            <a:pPr lvl="4">
              <a:defRPr/>
            </a:pPr>
            <a:r>
              <a:rPr/>
              <a:t>Fifth level</a:t>
            </a:r>
            <a:endParaRPr cap="none"/>
          </a:p>
        </p:txBody>
      </p:sp>
      <p:sp>
        <p:nvSpPr>
          <p:cNvPr id="1063071453" name="Footer Placeholder 5"/>
          <p:cNvSpPr>
            <a:spLocks noChangeArrowheads="1" noGrp="1"/>
          </p:cNvSpPr>
          <p:nvPr>
            <p:ph type="ftr" sz="quarter" idx="11"/>
          </p:nvPr>
        </p:nvSpPr>
        <p:spPr bwMode="auto">
          <a:xfrm>
            <a:off x="0" y="8685530"/>
            <a:ext cx="2971800" cy="45847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spcCol="215899" anchor="b">
            <a:prstTxWarp prst="textNoShape"/>
          </a:bodyPr>
          <a:lstStyle>
            <a:lvl1pPr algn="l">
              <a:defRPr sz="1200" cap="none"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>
              <a:defRPr/>
            </a:pPr>
            <a:endParaRPr cap="none"/>
          </a:p>
        </p:txBody>
      </p:sp>
      <p:sp>
        <p:nvSpPr>
          <p:cNvPr id="793597006" name="Slide Number Placeholder 6"/>
          <p:cNvSpPr>
            <a:spLocks noChangeArrowheads="1" noGrp="1"/>
          </p:cNvSpPr>
          <p:nvPr>
            <p:ph type="sldNum" sz="quarter" idx="12"/>
          </p:nvPr>
        </p:nvSpPr>
        <p:spPr bwMode="auto">
          <a:xfrm>
            <a:off x="3884930" y="8685530"/>
            <a:ext cx="2971800" cy="45847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spcCol="215899" anchor="b">
            <a:prstTxWarp prst="textNoShape"/>
          </a:bodyPr>
          <a:lstStyle>
            <a:lvl1pPr algn="r">
              <a:defRPr sz="1200" cap="none"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>
              <a:defRPr/>
            </a:pPr>
            <a:fld id="{1B5D6E56-18F6-0898-B8E5-EECD20AB4EBB}" type="slidenum">
              <a:rPr cap="none"/>
              <a:t>‹#›</a:t>
            </a:fld>
            <a:endParaRPr cap="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dt="1" ftr="0" hdr="0" sldNum="1"/>
  <p:notesStyle>
    <a:lvl1pPr marL="0" marR="0" indent="0" algn="l" defTabSz="914400">
      <a:lnSpc>
        <a:spcPct val="100000"/>
      </a:lnSpc>
      <a:spcBef>
        <a:spcPts val="0"/>
      </a:spcBef>
      <a:spcAft>
        <a:spcPts val="0"/>
      </a:spcAft>
      <a:buNone/>
      <a:defRPr sz="1200" b="0" i="0" u="none" strike="noStrike" cap="none" spc="0">
        <a:solidFill>
          <a:schemeClr val="tx1"/>
        </a:solidFill>
        <a:latin typeface="Calibri"/>
        <a:ea typeface="Calibri"/>
        <a:cs typeface="Calibri"/>
      </a:defRPr>
    </a:lvl1pPr>
    <a:lvl2pPr marL="457200" marR="0" indent="0" algn="l" defTabSz="914400">
      <a:lnSpc>
        <a:spcPct val="100000"/>
      </a:lnSpc>
      <a:spcBef>
        <a:spcPts val="0"/>
      </a:spcBef>
      <a:spcAft>
        <a:spcPts val="0"/>
      </a:spcAft>
      <a:buNone/>
      <a:defRPr sz="1200" b="0" i="0" u="none" strike="noStrike" cap="none" spc="0">
        <a:solidFill>
          <a:schemeClr val="tx1"/>
        </a:solidFill>
        <a:latin typeface="Calibri"/>
        <a:ea typeface="Calibri"/>
        <a:cs typeface="Calibri"/>
      </a:defRPr>
    </a:lvl2pPr>
    <a:lvl3pPr marL="914400" marR="0" indent="0" algn="l" defTabSz="914400">
      <a:lnSpc>
        <a:spcPct val="100000"/>
      </a:lnSpc>
      <a:spcBef>
        <a:spcPts val="0"/>
      </a:spcBef>
      <a:spcAft>
        <a:spcPts val="0"/>
      </a:spcAft>
      <a:buNone/>
      <a:defRPr sz="1200" b="0" i="0" u="none" strike="noStrike" cap="none" spc="0">
        <a:solidFill>
          <a:schemeClr val="tx1"/>
        </a:solidFill>
        <a:latin typeface="Calibri"/>
        <a:ea typeface="Calibri"/>
        <a:cs typeface="Calibri"/>
      </a:defRPr>
    </a:lvl3pPr>
    <a:lvl4pPr marL="1371600" marR="0" indent="0" algn="l" defTabSz="914400">
      <a:lnSpc>
        <a:spcPct val="100000"/>
      </a:lnSpc>
      <a:spcBef>
        <a:spcPts val="0"/>
      </a:spcBef>
      <a:spcAft>
        <a:spcPts val="0"/>
      </a:spcAft>
      <a:buNone/>
      <a:defRPr sz="1200" b="0" i="0" u="none" strike="noStrike" cap="none" spc="0">
        <a:solidFill>
          <a:schemeClr val="tx1"/>
        </a:solidFill>
        <a:latin typeface="Calibri"/>
        <a:ea typeface="Calibri"/>
        <a:cs typeface="Calibri"/>
      </a:defRPr>
    </a:lvl4pPr>
    <a:lvl5pPr marL="1828800" marR="0" indent="0" algn="l" defTabSz="914400">
      <a:lnSpc>
        <a:spcPct val="100000"/>
      </a:lnSpc>
      <a:spcBef>
        <a:spcPts val="0"/>
      </a:spcBef>
      <a:spcAft>
        <a:spcPts val="0"/>
      </a:spcAft>
      <a:buNone/>
      <a:defRPr sz="1200" b="0" i="0" u="none" strike="noStrike" cap="none" spc="0">
        <a:solidFill>
          <a:schemeClr val="tx1"/>
        </a:solidFill>
        <a:latin typeface="Calibri"/>
        <a:ea typeface="Calibri"/>
        <a:cs typeface="Calibri"/>
      </a:defRPr>
    </a:lvl5pPr>
    <a:lvl6pPr marL="2286000" marR="0" indent="0" algn="l" defTabSz="914400">
      <a:lnSpc>
        <a:spcPct val="100000"/>
      </a:lnSpc>
      <a:spcBef>
        <a:spcPts val="0"/>
      </a:spcBef>
      <a:spcAft>
        <a:spcPts val="0"/>
      </a:spcAft>
      <a:buNone/>
      <a:defRPr sz="1200" b="0" i="0" u="none" strike="noStrike" cap="none" spc="0">
        <a:solidFill>
          <a:schemeClr val="tx1"/>
        </a:solidFill>
        <a:latin typeface="Calibri"/>
        <a:ea typeface="Calibri"/>
        <a:cs typeface="Calibri"/>
      </a:defRPr>
    </a:lvl6pPr>
    <a:lvl7pPr marL="2743200" marR="0" indent="0" algn="l" defTabSz="914400">
      <a:lnSpc>
        <a:spcPct val="100000"/>
      </a:lnSpc>
      <a:spcBef>
        <a:spcPts val="0"/>
      </a:spcBef>
      <a:spcAft>
        <a:spcPts val="0"/>
      </a:spcAft>
      <a:buNone/>
      <a:defRPr sz="1200" b="0" i="0" u="none" strike="noStrike" cap="none" spc="0">
        <a:solidFill>
          <a:schemeClr val="tx1"/>
        </a:solidFill>
        <a:latin typeface="Calibri"/>
        <a:ea typeface="Calibri"/>
        <a:cs typeface="Calibri"/>
      </a:defRPr>
    </a:lvl7pPr>
    <a:lvl8pPr marL="3200400" marR="0" indent="0" algn="l" defTabSz="914400">
      <a:lnSpc>
        <a:spcPct val="100000"/>
      </a:lnSpc>
      <a:spcBef>
        <a:spcPts val="0"/>
      </a:spcBef>
      <a:spcAft>
        <a:spcPts val="0"/>
      </a:spcAft>
      <a:buNone/>
      <a:defRPr sz="1200" b="0" i="0" u="none" strike="noStrike" cap="none" spc="0">
        <a:solidFill>
          <a:schemeClr val="tx1"/>
        </a:solidFill>
        <a:latin typeface="Calibri"/>
        <a:ea typeface="Calibri"/>
        <a:cs typeface="Calibri"/>
      </a:defRPr>
    </a:lvl8pPr>
    <a:lvl9pPr marL="3657600" marR="0" indent="0" algn="l" defTabSz="914400">
      <a:lnSpc>
        <a:spcPct val="100000"/>
      </a:lnSpc>
      <a:spcBef>
        <a:spcPts val="0"/>
      </a:spcBef>
      <a:spcAft>
        <a:spcPts val="0"/>
      </a:spcAft>
      <a:buNone/>
      <a:defRPr sz="1200" b="0" i="0" u="none" strike="noStrike" cap="none" spc="0">
        <a:solidFill>
          <a:schemeClr val="tx1"/>
        </a:solidFill>
        <a:latin typeface="Calibri"/>
        <a:ea typeface="Calibri"/>
        <a:cs typeface="Calibri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 ?>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 ?>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 ?>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 ?>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 ?>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 ?>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 ?>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 ?>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 ?>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 ?>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 ?>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 ?>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 ?>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 ?>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 ?>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 ?>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 ?>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 ?>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 ?>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Sp="0">
  <p:cSld name=""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47001079" name="Slide Image Placeholder 1"/>
          <p:cNvSpPr>
            <a:spLocks noChangeArrowheads="1" noGrp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</p:spPr>
      </p:sp>
      <p:sp>
        <p:nvSpPr>
          <p:cNvPr id="1917692874" name="Notes Placeholder 2"/>
          <p:cNvSpPr>
            <a:spLocks noChangeArrowheads="1" noGrp="1"/>
          </p:cNvSpPr>
          <p:nvPr>
            <p:ph type="body" idx="1"/>
          </p:nvPr>
        </p:nvSpPr>
        <p:spPr bwMode="auto">
          <a:xfrm>
            <a:off x="685800" y="4400550"/>
            <a:ext cx="5486400" cy="3600450"/>
          </a:xfrm>
        </p:spPr>
        <p:txBody>
          <a:bodyPr/>
          <a:lstStyle/>
          <a:p>
            <a:pPr marL="0" indent="0">
              <a:buNone/>
              <a:defRPr/>
            </a:pPr>
            <a:endParaRPr cap="none">
              <a:latin typeface="Helvetica"/>
              <a:ea typeface="Calibri"/>
              <a:cs typeface="Helvetica"/>
            </a:endParaRPr>
          </a:p>
        </p:txBody>
      </p:sp>
      <p:sp>
        <p:nvSpPr>
          <p:cNvPr id="2112092871" name="Slide Number Placeholder 3"/>
          <p:cNvSpPr>
            <a:spLocks noChangeArrowheads="1" noGrp="1"/>
          </p:cNvSpPr>
          <p:nvPr>
            <p:ph type="sldNum" sz="quarter" idx="12"/>
          </p:nvPr>
        </p:nvSpPr>
        <p:spPr bwMode="auto">
          <a:xfrm>
            <a:off x="3884930" y="8685530"/>
            <a:ext cx="2971800" cy="458470"/>
          </a:xfrm>
        </p:spPr>
        <p:txBody>
          <a:bodyPr/>
          <a:lstStyle/>
          <a:p>
            <a:pPr marL="0" marR="0" indent="0" algn="r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fld id="{00C92C7D-33ED-9CDA-A371-C58F623F5590}" type="slidenum">
              <a:rPr cap="none">
                <a:solidFill>
                  <a:srgbClr val="000000"/>
                </a:solidFill>
              </a:rPr>
              <a:t>1</a:t>
            </a:fld>
            <a:endParaRPr cap="none">
              <a:solidFill>
                <a:srgbClr val="000000"/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Sp="0">
  <p:cSld name=""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8934508" name="Slide Image Placeholder 1"/>
          <p:cNvSpPr>
            <a:spLocks noChangeArrowheads="1" noGrp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</p:spPr>
      </p:sp>
      <p:sp>
        <p:nvSpPr>
          <p:cNvPr id="741804766" name="Notes Placeholder 2"/>
          <p:cNvSpPr>
            <a:spLocks noChangeArrowheads="1" noGrp="1"/>
          </p:cNvSpPr>
          <p:nvPr>
            <p:ph type="body" idx="1"/>
          </p:nvPr>
        </p:nvSpPr>
        <p:spPr bwMode="auto">
          <a:xfrm>
            <a:off x="685800" y="4400550"/>
            <a:ext cx="5486400" cy="3600450"/>
          </a:xfrm>
        </p:spPr>
        <p:txBody>
          <a:bodyPr/>
          <a:lstStyle/>
          <a:p>
            <a:pPr marL="171450" indent="-171450">
              <a:buFontTx/>
              <a:buChar char="-"/>
              <a:defRPr/>
            </a:pPr>
            <a:endParaRPr cap="none">
              <a:latin typeface="Helvetica"/>
              <a:ea typeface="Calibri"/>
              <a:cs typeface="Helvetica"/>
            </a:endParaRPr>
          </a:p>
        </p:txBody>
      </p:sp>
      <p:sp>
        <p:nvSpPr>
          <p:cNvPr id="815994576" name="Slide Number Placeholder 3"/>
          <p:cNvSpPr>
            <a:spLocks noChangeArrowheads="1" noGrp="1"/>
          </p:cNvSpPr>
          <p:nvPr>
            <p:ph type="sldNum" sz="quarter" idx="12"/>
          </p:nvPr>
        </p:nvSpPr>
        <p:spPr bwMode="auto">
          <a:xfrm>
            <a:off x="3884930" y="8685530"/>
            <a:ext cx="2971800" cy="458470"/>
          </a:xfrm>
        </p:spPr>
        <p:txBody>
          <a:bodyPr/>
          <a:lstStyle/>
          <a:p>
            <a:pPr>
              <a:defRPr/>
            </a:pPr>
            <a:fld id="{037E68F1-BFEE-2B9E-A0C6-49CB2688561C}" type="slidenum">
              <a:rPr cap="none"/>
              <a:t>10</a:t>
            </a:fld>
            <a:endParaRPr cap="none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Sp="0">
  <p:cSld name=""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92236792" name="Slide Image Placeholder 1"/>
          <p:cNvSpPr>
            <a:spLocks noChangeArrowheads="1" noGrp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</p:spPr>
      </p:sp>
      <p:sp>
        <p:nvSpPr>
          <p:cNvPr id="308332690" name="Notes Placeholder 2"/>
          <p:cNvSpPr>
            <a:spLocks noChangeArrowheads="1" noGrp="1"/>
          </p:cNvSpPr>
          <p:nvPr>
            <p:ph type="body" idx="1"/>
          </p:nvPr>
        </p:nvSpPr>
        <p:spPr bwMode="auto">
          <a:xfrm>
            <a:off x="685800" y="4400550"/>
            <a:ext cx="5486400" cy="3600450"/>
          </a:xfrm>
        </p:spPr>
        <p:txBody>
          <a:bodyPr/>
          <a:lstStyle/>
          <a:p>
            <a:pPr marL="171450" indent="-171450">
              <a:buFontTx/>
              <a:buChar char="-"/>
              <a:defRPr/>
            </a:pPr>
            <a:endParaRPr cap="none">
              <a:latin typeface="Helvetica"/>
              <a:ea typeface="Calibri"/>
              <a:cs typeface="Helvetica"/>
            </a:endParaRPr>
          </a:p>
        </p:txBody>
      </p:sp>
      <p:sp>
        <p:nvSpPr>
          <p:cNvPr id="1888858040" name="Slide Number Placeholder 3"/>
          <p:cNvSpPr>
            <a:spLocks noChangeArrowheads="1" noGrp="1"/>
          </p:cNvSpPr>
          <p:nvPr>
            <p:ph type="sldNum" sz="quarter" idx="12"/>
          </p:nvPr>
        </p:nvSpPr>
        <p:spPr bwMode="auto">
          <a:xfrm>
            <a:off x="3884930" y="8685530"/>
            <a:ext cx="2971800" cy="458470"/>
          </a:xfrm>
        </p:spPr>
        <p:txBody>
          <a:bodyPr/>
          <a:lstStyle/>
          <a:p>
            <a:pPr>
              <a:defRPr/>
            </a:pPr>
            <a:fld id="{03F7091A-54EE-A2FF-A04F-A2AA470156F7}" type="slidenum">
              <a:rPr cap="none"/>
              <a:t>11</a:t>
            </a:fld>
            <a:endParaRPr cap="none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5975677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287879495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463355423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AB66E786-43FD-0CD0-962F-216DD600151D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Sp="0">
  <p:cSld name=""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90919218" name="Slide Image Placeholder 1"/>
          <p:cNvSpPr>
            <a:spLocks noChangeArrowheads="1" noGrp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</p:spPr>
      </p:sp>
      <p:sp>
        <p:nvSpPr>
          <p:cNvPr id="1961124119" name="Notes Placeholder 2"/>
          <p:cNvSpPr>
            <a:spLocks noChangeArrowheads="1" noGrp="1"/>
          </p:cNvSpPr>
          <p:nvPr>
            <p:ph type="body" idx="1"/>
          </p:nvPr>
        </p:nvSpPr>
        <p:spPr bwMode="auto">
          <a:xfrm>
            <a:off x="685800" y="4400550"/>
            <a:ext cx="5486400" cy="3600450"/>
          </a:xfrm>
        </p:spPr>
        <p:txBody>
          <a:bodyPr/>
          <a:lstStyle/>
          <a:p>
            <a:pPr marL="171450" indent="-171450">
              <a:buFontTx/>
              <a:buChar char="-"/>
              <a:defRPr/>
            </a:pPr>
            <a:endParaRPr cap="none">
              <a:latin typeface="Helvetica"/>
              <a:ea typeface="Calibri"/>
              <a:cs typeface="Helvetica"/>
            </a:endParaRPr>
          </a:p>
        </p:txBody>
      </p:sp>
      <p:sp>
        <p:nvSpPr>
          <p:cNvPr id="1156131622" name="Slide Number Placeholder 3"/>
          <p:cNvSpPr>
            <a:spLocks noChangeArrowheads="1" noGrp="1"/>
          </p:cNvSpPr>
          <p:nvPr>
            <p:ph type="sldNum" sz="quarter" idx="12"/>
          </p:nvPr>
        </p:nvSpPr>
        <p:spPr bwMode="auto">
          <a:xfrm>
            <a:off x="3884930" y="8685530"/>
            <a:ext cx="2971800" cy="458470"/>
          </a:xfrm>
        </p:spPr>
        <p:txBody>
          <a:bodyPr/>
          <a:lstStyle/>
          <a:p>
            <a:pPr>
              <a:defRPr/>
            </a:pPr>
            <a:fld id="{2E08968E-C0C3-5D60-8DB0-3635D8FE7B63}" type="slidenum">
              <a:rPr cap="none"/>
              <a:t>12</a:t>
            </a:fld>
            <a:endParaRPr cap="none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Sp="0">
  <p:cSld name=""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88857758" name="Slide Image Placeholder 1"/>
          <p:cNvSpPr>
            <a:spLocks noChangeArrowheads="1" noGrp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</p:spPr>
      </p:sp>
      <p:sp>
        <p:nvSpPr>
          <p:cNvPr id="1916436038" name="Notes Placeholder 2"/>
          <p:cNvSpPr>
            <a:spLocks noChangeArrowheads="1" noGrp="1"/>
          </p:cNvSpPr>
          <p:nvPr>
            <p:ph type="body" idx="1"/>
          </p:nvPr>
        </p:nvSpPr>
        <p:spPr bwMode="auto">
          <a:xfrm>
            <a:off x="685800" y="4400550"/>
            <a:ext cx="5486400" cy="3600450"/>
          </a:xfrm>
        </p:spPr>
        <p:txBody>
          <a:bodyPr/>
          <a:lstStyle/>
          <a:p>
            <a:pPr marL="171450" indent="-171450">
              <a:buFontTx/>
              <a:buChar char="-"/>
              <a:defRPr/>
            </a:pPr>
            <a:endParaRPr cap="none">
              <a:latin typeface="Helvetica"/>
              <a:ea typeface="Calibri"/>
              <a:cs typeface="Helvetica"/>
            </a:endParaRPr>
          </a:p>
        </p:txBody>
      </p:sp>
      <p:sp>
        <p:nvSpPr>
          <p:cNvPr id="2006460964" name="Slide Number Placeholder 3"/>
          <p:cNvSpPr>
            <a:spLocks noChangeArrowheads="1" noGrp="1"/>
          </p:cNvSpPr>
          <p:nvPr>
            <p:ph type="sldNum" sz="quarter" idx="12"/>
          </p:nvPr>
        </p:nvSpPr>
        <p:spPr bwMode="auto">
          <a:xfrm>
            <a:off x="3884930" y="8685530"/>
            <a:ext cx="2971800" cy="458470"/>
          </a:xfrm>
        </p:spPr>
        <p:txBody>
          <a:bodyPr/>
          <a:lstStyle/>
          <a:p>
            <a:pPr>
              <a:defRPr/>
            </a:pPr>
            <a:fld id="{70D6731E-509D-8385-D36E-A6D03D2025F3}" type="slidenum">
              <a:rPr cap="none"/>
              <a:t>13</a:t>
            </a:fld>
            <a:endParaRPr cap="none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68483366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374818342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51446417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596DA9AF-C6B9-C94D-D355-FA71B2B930B3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Sp="0">
  <p:cSld name=""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32719444" name="Slide Image Placeholder 1"/>
          <p:cNvSpPr>
            <a:spLocks noChangeArrowheads="1" noGrp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</p:spPr>
      </p:sp>
      <p:sp>
        <p:nvSpPr>
          <p:cNvPr id="1509307236" name="Notes Placeholder 2"/>
          <p:cNvSpPr>
            <a:spLocks noChangeArrowheads="1" noGrp="1"/>
          </p:cNvSpPr>
          <p:nvPr>
            <p:ph type="body" idx="1"/>
          </p:nvPr>
        </p:nvSpPr>
        <p:spPr bwMode="auto">
          <a:xfrm>
            <a:off x="685800" y="4400550"/>
            <a:ext cx="5486400" cy="3600450"/>
          </a:xfrm>
        </p:spPr>
        <p:txBody>
          <a:bodyPr/>
          <a:lstStyle/>
          <a:p>
            <a:pPr marL="171450" indent="-171450">
              <a:buFontTx/>
              <a:buChar char="-"/>
              <a:defRPr/>
            </a:pPr>
            <a:endParaRPr cap="none">
              <a:latin typeface="Helvetica"/>
              <a:ea typeface="Calibri"/>
              <a:cs typeface="Helvetica"/>
            </a:endParaRPr>
          </a:p>
        </p:txBody>
      </p:sp>
      <p:sp>
        <p:nvSpPr>
          <p:cNvPr id="1706376834" name="Slide Number Placeholder 3"/>
          <p:cNvSpPr>
            <a:spLocks noChangeArrowheads="1" noGrp="1"/>
          </p:cNvSpPr>
          <p:nvPr>
            <p:ph type="sldNum" sz="quarter" idx="12"/>
          </p:nvPr>
        </p:nvSpPr>
        <p:spPr bwMode="auto">
          <a:xfrm>
            <a:off x="3884930" y="8685530"/>
            <a:ext cx="2971800" cy="458470"/>
          </a:xfrm>
        </p:spPr>
        <p:txBody>
          <a:bodyPr/>
          <a:lstStyle/>
          <a:p>
            <a:pPr>
              <a:defRPr/>
            </a:pPr>
            <a:fld id="{23C83F97-D9CE-9DC9-8070-2F9C713E767A}" type="slidenum">
              <a:rPr cap="none"/>
              <a:t>14</a:t>
            </a:fld>
            <a:endParaRPr cap="none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17436161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36463264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051645495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A0272D77-7465-74B3-707F-68A2681377E7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Sp="0">
  <p:cSld name=""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57807373" name="Slide Image Placeholder 1"/>
          <p:cNvSpPr>
            <a:spLocks noChangeArrowheads="1" noGrp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</p:spPr>
      </p:sp>
      <p:sp>
        <p:nvSpPr>
          <p:cNvPr id="488444727" name="Notes Placeholder 2"/>
          <p:cNvSpPr>
            <a:spLocks noChangeArrowheads="1" noGrp="1"/>
          </p:cNvSpPr>
          <p:nvPr>
            <p:ph type="body" idx="1"/>
          </p:nvPr>
        </p:nvSpPr>
        <p:spPr bwMode="auto">
          <a:xfrm>
            <a:off x="685800" y="4400550"/>
            <a:ext cx="5486400" cy="3600450"/>
          </a:xfrm>
        </p:spPr>
        <p:txBody>
          <a:bodyPr/>
          <a:lstStyle/>
          <a:p>
            <a:pPr marL="171450" indent="-171450">
              <a:buFontTx/>
              <a:buChar char="-"/>
              <a:defRPr/>
            </a:pPr>
            <a:endParaRPr cap="none">
              <a:latin typeface="Helvetica"/>
              <a:ea typeface="Calibri"/>
              <a:cs typeface="Helvetica"/>
            </a:endParaRPr>
          </a:p>
        </p:txBody>
      </p:sp>
      <p:sp>
        <p:nvSpPr>
          <p:cNvPr id="1995223613" name="Slide Number Placeholder 3"/>
          <p:cNvSpPr>
            <a:spLocks noChangeArrowheads="1" noGrp="1"/>
          </p:cNvSpPr>
          <p:nvPr>
            <p:ph type="sldNum" sz="quarter" idx="12"/>
          </p:nvPr>
        </p:nvSpPr>
        <p:spPr bwMode="auto">
          <a:xfrm>
            <a:off x="3884930" y="8685530"/>
            <a:ext cx="2971800" cy="458470"/>
          </a:xfrm>
        </p:spPr>
        <p:txBody>
          <a:bodyPr/>
          <a:lstStyle/>
          <a:p>
            <a:pPr>
              <a:defRPr/>
            </a:pPr>
            <a:fld id="{7F25D64F-0192-7020-DC9D-F77598D32AA2}" type="slidenum">
              <a:rPr cap="none"/>
              <a:t>15</a:t>
            </a:fld>
            <a:endParaRPr cap="none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Sp="0">
  <p:cSld name=""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60539205" name="Slide Image Placeholder 1"/>
          <p:cNvSpPr>
            <a:spLocks noChangeArrowheads="1" noGrp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</p:spPr>
      </p:sp>
      <p:sp>
        <p:nvSpPr>
          <p:cNvPr id="274197344" name="Notes Placeholder 2"/>
          <p:cNvSpPr>
            <a:spLocks noChangeArrowheads="1" noGrp="1"/>
          </p:cNvSpPr>
          <p:nvPr>
            <p:ph type="body" idx="1"/>
          </p:nvPr>
        </p:nvSpPr>
        <p:spPr bwMode="auto">
          <a:xfrm>
            <a:off x="685800" y="4400550"/>
            <a:ext cx="5486400" cy="3600450"/>
          </a:xfrm>
        </p:spPr>
        <p:txBody>
          <a:bodyPr/>
          <a:lstStyle/>
          <a:p>
            <a:pPr marL="171450" indent="-171450">
              <a:buFontTx/>
              <a:buChar char="-"/>
              <a:defRPr/>
            </a:pPr>
            <a:endParaRPr cap="none">
              <a:latin typeface="Helvetica"/>
              <a:ea typeface="Calibri"/>
              <a:cs typeface="Helvetica"/>
            </a:endParaRPr>
          </a:p>
        </p:txBody>
      </p:sp>
      <p:sp>
        <p:nvSpPr>
          <p:cNvPr id="608422910" name="Slide Number Placeholder 3"/>
          <p:cNvSpPr>
            <a:spLocks noChangeArrowheads="1" noGrp="1"/>
          </p:cNvSpPr>
          <p:nvPr>
            <p:ph type="sldNum" sz="quarter" idx="12"/>
          </p:nvPr>
        </p:nvSpPr>
        <p:spPr bwMode="auto">
          <a:xfrm>
            <a:off x="3884930" y="8685530"/>
            <a:ext cx="2971800" cy="458470"/>
          </a:xfrm>
        </p:spPr>
        <p:txBody>
          <a:bodyPr/>
          <a:lstStyle/>
          <a:p>
            <a:pPr>
              <a:defRPr/>
            </a:pPr>
            <a:fld id="{1682B7B8-F6FB-D741-B53A-0014F9744355}" type="slidenum">
              <a:rPr cap="none"/>
              <a:t>16</a:t>
            </a:fld>
            <a:endParaRPr cap="none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Sp="0">
  <p:cSld name=""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68113768" name="Slide Image Placeholder 1"/>
          <p:cNvSpPr>
            <a:spLocks noChangeArrowheads="1" noGrp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</p:spPr>
      </p:sp>
      <p:sp>
        <p:nvSpPr>
          <p:cNvPr id="1463922774" name="Notes Placeholder 2"/>
          <p:cNvSpPr>
            <a:spLocks noChangeArrowheads="1" noGrp="1"/>
          </p:cNvSpPr>
          <p:nvPr>
            <p:ph type="body" idx="1"/>
          </p:nvPr>
        </p:nvSpPr>
        <p:spPr bwMode="auto">
          <a:xfrm>
            <a:off x="685800" y="4400550"/>
            <a:ext cx="5486400" cy="3600450"/>
          </a:xfrm>
        </p:spPr>
        <p:txBody>
          <a:bodyPr/>
          <a:lstStyle/>
          <a:p>
            <a:pPr marL="171450" indent="-171450">
              <a:buFontTx/>
              <a:buChar char="-"/>
              <a:defRPr/>
            </a:pPr>
            <a:endParaRPr cap="none">
              <a:latin typeface="Helvetica"/>
              <a:ea typeface="Calibri"/>
              <a:cs typeface="Helvetica"/>
            </a:endParaRPr>
          </a:p>
        </p:txBody>
      </p:sp>
      <p:sp>
        <p:nvSpPr>
          <p:cNvPr id="1789511655" name="Slide Number Placeholder 3"/>
          <p:cNvSpPr>
            <a:spLocks noChangeArrowheads="1" noGrp="1"/>
          </p:cNvSpPr>
          <p:nvPr>
            <p:ph type="sldNum" sz="quarter" idx="12"/>
          </p:nvPr>
        </p:nvSpPr>
        <p:spPr bwMode="auto">
          <a:xfrm>
            <a:off x="3884930" y="8685530"/>
            <a:ext cx="2971800" cy="458470"/>
          </a:xfrm>
        </p:spPr>
        <p:txBody>
          <a:bodyPr/>
          <a:lstStyle/>
          <a:p>
            <a:pPr>
              <a:defRPr/>
            </a:pPr>
            <a:fld id="{13327EB3-FDFE-6788-B08A-0BDD30C4465E}" type="slidenum">
              <a:rPr cap="none"/>
              <a:t>2</a:t>
            </a:fld>
            <a:endParaRPr cap="none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Sp="0">
  <p:cSld name=""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51958397" name="Slide Image Placeholder 1"/>
          <p:cNvSpPr>
            <a:spLocks noChangeArrowheads="1" noGrp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</p:spPr>
      </p:sp>
      <p:sp>
        <p:nvSpPr>
          <p:cNvPr id="88052102" name="Notes Placeholder 2"/>
          <p:cNvSpPr>
            <a:spLocks noChangeArrowheads="1" noGrp="1"/>
          </p:cNvSpPr>
          <p:nvPr>
            <p:ph type="body" idx="1"/>
          </p:nvPr>
        </p:nvSpPr>
        <p:spPr bwMode="auto">
          <a:xfrm>
            <a:off x="685800" y="4400550"/>
            <a:ext cx="5486400" cy="3600450"/>
          </a:xfrm>
        </p:spPr>
        <p:txBody>
          <a:bodyPr/>
          <a:lstStyle/>
          <a:p>
            <a:pPr marL="0" indent="0">
              <a:buNone/>
              <a:defRPr/>
            </a:pPr>
            <a:endParaRPr cap="none">
              <a:latin typeface="Helvetica"/>
              <a:ea typeface="Calibri"/>
              <a:cs typeface="Helvetica"/>
            </a:endParaRPr>
          </a:p>
        </p:txBody>
      </p:sp>
      <p:sp>
        <p:nvSpPr>
          <p:cNvPr id="1800172912" name="Slide Number Placeholder 3"/>
          <p:cNvSpPr>
            <a:spLocks noChangeArrowheads="1" noGrp="1"/>
          </p:cNvSpPr>
          <p:nvPr>
            <p:ph type="sldNum" sz="quarter" idx="12"/>
          </p:nvPr>
        </p:nvSpPr>
        <p:spPr bwMode="auto">
          <a:xfrm>
            <a:off x="3884930" y="8685530"/>
            <a:ext cx="2971800" cy="458470"/>
          </a:xfrm>
        </p:spPr>
        <p:txBody>
          <a:bodyPr/>
          <a:lstStyle/>
          <a:p>
            <a:pPr>
              <a:defRPr/>
            </a:pPr>
            <a:fld id="{4BC47DE4-AAA6-918B-E87C-5CDE33321E09}" type="slidenum">
              <a:rPr cap="none"/>
              <a:t>17</a:t>
            </a:fld>
            <a:endParaRPr cap="none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Sp="0">
  <p:cSld name=""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24049123" name="Slide Image Placeholder 1"/>
          <p:cNvSpPr>
            <a:spLocks noChangeArrowheads="1" noGrp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</p:spPr>
      </p:sp>
      <p:sp>
        <p:nvSpPr>
          <p:cNvPr id="488920799" name="Notes Placeholder 2"/>
          <p:cNvSpPr>
            <a:spLocks noChangeArrowheads="1" noGrp="1"/>
          </p:cNvSpPr>
          <p:nvPr>
            <p:ph type="body" idx="1"/>
          </p:nvPr>
        </p:nvSpPr>
        <p:spPr bwMode="auto">
          <a:xfrm>
            <a:off x="685800" y="4400550"/>
            <a:ext cx="5486400" cy="3600450"/>
          </a:xfrm>
        </p:spPr>
        <p:txBody>
          <a:bodyPr/>
          <a:lstStyle/>
          <a:p>
            <a:pPr marL="171450" indent="-171450">
              <a:buFontTx/>
              <a:buChar char="-"/>
              <a:defRPr/>
            </a:pPr>
            <a:endParaRPr cap="none">
              <a:latin typeface="Helvetica"/>
              <a:ea typeface="Calibri"/>
              <a:cs typeface="Helvetica"/>
            </a:endParaRPr>
          </a:p>
        </p:txBody>
      </p:sp>
      <p:sp>
        <p:nvSpPr>
          <p:cNvPr id="717668968" name="Slide Number Placeholder 3"/>
          <p:cNvSpPr>
            <a:spLocks noChangeArrowheads="1" noGrp="1"/>
          </p:cNvSpPr>
          <p:nvPr>
            <p:ph type="sldNum" sz="quarter" idx="12"/>
          </p:nvPr>
        </p:nvSpPr>
        <p:spPr bwMode="auto">
          <a:xfrm>
            <a:off x="3884930" y="8685530"/>
            <a:ext cx="2971800" cy="458470"/>
          </a:xfrm>
        </p:spPr>
        <p:txBody>
          <a:bodyPr/>
          <a:lstStyle/>
          <a:p>
            <a:pPr>
              <a:defRPr/>
            </a:pPr>
            <a:fld id="{448A9EBD-F3A9-DF68-E732-053DD07C1150}" type="slidenum">
              <a:rPr cap="none"/>
              <a:t>3</a:t>
            </a:fld>
            <a:endParaRPr cap="none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Sp="0">
  <p:cSld name=""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05145815" name="Slide Image Placeholder 1"/>
          <p:cNvSpPr>
            <a:spLocks noChangeArrowheads="1" noGrp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</p:spPr>
      </p:sp>
      <p:sp>
        <p:nvSpPr>
          <p:cNvPr id="1228565889" name="Notes Placeholder 2"/>
          <p:cNvSpPr>
            <a:spLocks noChangeArrowheads="1" noGrp="1"/>
          </p:cNvSpPr>
          <p:nvPr>
            <p:ph type="body" idx="1"/>
          </p:nvPr>
        </p:nvSpPr>
        <p:spPr bwMode="auto">
          <a:xfrm>
            <a:off x="685800" y="4400550"/>
            <a:ext cx="5486400" cy="3600450"/>
          </a:xfrm>
        </p:spPr>
        <p:txBody>
          <a:bodyPr/>
          <a:lstStyle/>
          <a:p>
            <a:pPr marL="171450" indent="-171450">
              <a:buFontTx/>
              <a:buChar char="-"/>
              <a:defRPr/>
            </a:pPr>
            <a:endParaRPr cap="none">
              <a:latin typeface="Helvetica"/>
              <a:ea typeface="Calibri"/>
              <a:cs typeface="Helvetica"/>
            </a:endParaRPr>
          </a:p>
        </p:txBody>
      </p:sp>
      <p:sp>
        <p:nvSpPr>
          <p:cNvPr id="472785964" name="Slide Number Placeholder 3"/>
          <p:cNvSpPr>
            <a:spLocks noChangeArrowheads="1" noGrp="1"/>
          </p:cNvSpPr>
          <p:nvPr>
            <p:ph type="sldNum" sz="quarter" idx="12"/>
          </p:nvPr>
        </p:nvSpPr>
        <p:spPr bwMode="auto">
          <a:xfrm>
            <a:off x="3884930" y="8685530"/>
            <a:ext cx="2971800" cy="458470"/>
          </a:xfrm>
        </p:spPr>
        <p:txBody>
          <a:bodyPr/>
          <a:lstStyle/>
          <a:p>
            <a:pPr>
              <a:defRPr/>
            </a:pPr>
            <a:fld id="{1119301D-53FC-4CC6-B2A1-A5937EEF44F0}" type="slidenum">
              <a:rPr cap="none"/>
              <a:t>4</a:t>
            </a:fld>
            <a:endParaRPr cap="none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Sp="0">
  <p:cSld name=""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10879442" name="Slide Image Placeholder 1"/>
          <p:cNvSpPr>
            <a:spLocks noChangeArrowheads="1" noGrp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</p:spPr>
      </p:sp>
      <p:sp>
        <p:nvSpPr>
          <p:cNvPr id="1591343418" name="Notes Placeholder 2"/>
          <p:cNvSpPr>
            <a:spLocks noChangeArrowheads="1" noGrp="1"/>
          </p:cNvSpPr>
          <p:nvPr>
            <p:ph type="body" idx="1"/>
          </p:nvPr>
        </p:nvSpPr>
        <p:spPr bwMode="auto">
          <a:xfrm>
            <a:off x="685800" y="4400550"/>
            <a:ext cx="5486400" cy="3600450"/>
          </a:xfrm>
        </p:spPr>
        <p:txBody>
          <a:bodyPr/>
          <a:lstStyle/>
          <a:p>
            <a:pPr marL="171450" indent="-171450">
              <a:buFontTx/>
              <a:buChar char="-"/>
              <a:defRPr/>
            </a:pPr>
            <a:endParaRPr cap="none">
              <a:latin typeface="Helvetica"/>
              <a:ea typeface="Calibri"/>
              <a:cs typeface="Helvetica"/>
            </a:endParaRPr>
          </a:p>
        </p:txBody>
      </p:sp>
      <p:sp>
        <p:nvSpPr>
          <p:cNvPr id="1076386291" name="Slide Number Placeholder 3"/>
          <p:cNvSpPr>
            <a:spLocks noChangeArrowheads="1" noGrp="1"/>
          </p:cNvSpPr>
          <p:nvPr>
            <p:ph type="sldNum" sz="quarter" idx="12"/>
          </p:nvPr>
        </p:nvSpPr>
        <p:spPr bwMode="auto">
          <a:xfrm>
            <a:off x="3884930" y="8685530"/>
            <a:ext cx="2971800" cy="458470"/>
          </a:xfrm>
        </p:spPr>
        <p:txBody>
          <a:bodyPr/>
          <a:lstStyle/>
          <a:p>
            <a:pPr>
              <a:defRPr/>
            </a:pPr>
            <a:fld id="{546043FD-B3B9-35B5-F7D8-45E00D960110}" type="slidenum">
              <a:rPr cap="none"/>
              <a:t>5</a:t>
            </a:fld>
            <a:endParaRPr cap="none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Sp="0">
  <p:cSld name=""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46839640" name="Slide Image Placeholder 1"/>
          <p:cNvSpPr>
            <a:spLocks noChangeArrowheads="1" noGrp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</p:spPr>
      </p:sp>
      <p:sp>
        <p:nvSpPr>
          <p:cNvPr id="685137918" name="Notes Placeholder 2"/>
          <p:cNvSpPr>
            <a:spLocks noChangeArrowheads="1" noGrp="1"/>
          </p:cNvSpPr>
          <p:nvPr>
            <p:ph type="body" idx="1"/>
          </p:nvPr>
        </p:nvSpPr>
        <p:spPr bwMode="auto">
          <a:xfrm>
            <a:off x="685800" y="4400550"/>
            <a:ext cx="5486400" cy="3600450"/>
          </a:xfrm>
        </p:spPr>
        <p:txBody>
          <a:bodyPr/>
          <a:lstStyle/>
          <a:p>
            <a:pPr marL="171450" indent="-171450">
              <a:buFontTx/>
              <a:buChar char="-"/>
              <a:defRPr/>
            </a:pPr>
            <a:endParaRPr cap="none">
              <a:latin typeface="Helvetica"/>
              <a:ea typeface="Calibri"/>
              <a:cs typeface="Helvetica"/>
            </a:endParaRPr>
          </a:p>
        </p:txBody>
      </p:sp>
      <p:sp>
        <p:nvSpPr>
          <p:cNvPr id="785663416" name="Slide Number Placeholder 3"/>
          <p:cNvSpPr>
            <a:spLocks noChangeArrowheads="1" noGrp="1"/>
          </p:cNvSpPr>
          <p:nvPr>
            <p:ph type="sldNum" sz="quarter" idx="12"/>
          </p:nvPr>
        </p:nvSpPr>
        <p:spPr bwMode="auto">
          <a:xfrm>
            <a:off x="3884930" y="8685530"/>
            <a:ext cx="2971800" cy="458470"/>
          </a:xfrm>
        </p:spPr>
        <p:txBody>
          <a:bodyPr/>
          <a:lstStyle/>
          <a:p>
            <a:pPr>
              <a:defRPr/>
            </a:pPr>
            <a:fld id="{142B328C-C2F9-7EC4-B793-34917CDD4161}" type="slidenum">
              <a:rPr cap="none"/>
              <a:t>6</a:t>
            </a:fld>
            <a:endParaRPr cap="none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Sp="0">
  <p:cSld name=""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60418721" name="Slide Image Placeholder 1"/>
          <p:cNvSpPr>
            <a:spLocks noChangeArrowheads="1" noGrp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</p:spPr>
      </p:sp>
      <p:sp>
        <p:nvSpPr>
          <p:cNvPr id="2103087396" name="Notes Placeholder 2"/>
          <p:cNvSpPr>
            <a:spLocks noChangeArrowheads="1" noGrp="1"/>
          </p:cNvSpPr>
          <p:nvPr>
            <p:ph type="body" idx="1"/>
          </p:nvPr>
        </p:nvSpPr>
        <p:spPr bwMode="auto">
          <a:xfrm>
            <a:off x="685800" y="4400550"/>
            <a:ext cx="5486400" cy="3600450"/>
          </a:xfrm>
        </p:spPr>
        <p:txBody>
          <a:bodyPr/>
          <a:lstStyle/>
          <a:p>
            <a:pPr marL="171450" indent="-171450">
              <a:buFontTx/>
              <a:buChar char="-"/>
              <a:defRPr/>
            </a:pPr>
            <a:endParaRPr cap="none">
              <a:latin typeface="Helvetica"/>
              <a:ea typeface="Calibri"/>
              <a:cs typeface="Helvetica"/>
            </a:endParaRPr>
          </a:p>
        </p:txBody>
      </p:sp>
      <p:sp>
        <p:nvSpPr>
          <p:cNvPr id="799047820" name="Slide Number Placeholder 3"/>
          <p:cNvSpPr>
            <a:spLocks noChangeArrowheads="1" noGrp="1"/>
          </p:cNvSpPr>
          <p:nvPr>
            <p:ph type="sldNum" sz="quarter" idx="12"/>
          </p:nvPr>
        </p:nvSpPr>
        <p:spPr bwMode="auto">
          <a:xfrm>
            <a:off x="3884930" y="8685530"/>
            <a:ext cx="2971800" cy="458470"/>
          </a:xfrm>
        </p:spPr>
        <p:txBody>
          <a:bodyPr/>
          <a:lstStyle/>
          <a:p>
            <a:pPr>
              <a:defRPr/>
            </a:pPr>
            <a:fld id="{538B197E-30BE-DEEF-F033-C6BA577D0693}" type="slidenum">
              <a:rPr cap="none"/>
              <a:t>7</a:t>
            </a:fld>
            <a:endParaRPr cap="none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Sp="0">
  <p:cSld name=""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91087851" name="Slide Image Placeholder 1"/>
          <p:cNvSpPr>
            <a:spLocks noChangeArrowheads="1" noGrp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</p:spPr>
      </p:sp>
      <p:sp>
        <p:nvSpPr>
          <p:cNvPr id="1586216174" name="Notes Placeholder 2"/>
          <p:cNvSpPr>
            <a:spLocks noChangeArrowheads="1" noGrp="1"/>
          </p:cNvSpPr>
          <p:nvPr>
            <p:ph type="body" idx="1"/>
          </p:nvPr>
        </p:nvSpPr>
        <p:spPr bwMode="auto">
          <a:xfrm>
            <a:off x="685800" y="4400550"/>
            <a:ext cx="5486400" cy="3600450"/>
          </a:xfrm>
        </p:spPr>
        <p:txBody>
          <a:bodyPr/>
          <a:lstStyle/>
          <a:p>
            <a:pPr marL="171450" indent="-171450">
              <a:buFontTx/>
              <a:buChar char="-"/>
              <a:defRPr/>
            </a:pPr>
            <a:endParaRPr cap="none">
              <a:latin typeface="Helvetica"/>
              <a:ea typeface="Calibri"/>
              <a:cs typeface="Helvetica"/>
            </a:endParaRPr>
          </a:p>
        </p:txBody>
      </p:sp>
      <p:sp>
        <p:nvSpPr>
          <p:cNvPr id="1404893400" name="Slide Number Placeholder 3"/>
          <p:cNvSpPr>
            <a:spLocks noChangeArrowheads="1" noGrp="1"/>
          </p:cNvSpPr>
          <p:nvPr>
            <p:ph type="sldNum" sz="quarter" idx="12"/>
          </p:nvPr>
        </p:nvSpPr>
        <p:spPr bwMode="auto">
          <a:xfrm>
            <a:off x="3884930" y="8685530"/>
            <a:ext cx="2971800" cy="458470"/>
          </a:xfrm>
        </p:spPr>
        <p:txBody>
          <a:bodyPr/>
          <a:lstStyle/>
          <a:p>
            <a:pPr>
              <a:defRPr/>
            </a:pPr>
            <a:fld id="{035EE22E-60EE-0B14-A0E6-9641ACA856C3}" type="slidenum">
              <a:rPr cap="none"/>
              <a:t>8</a:t>
            </a:fld>
            <a:endParaRPr cap="none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Sp="0">
  <p:cSld name=""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55105246" name="Slide Image Placeholder 1"/>
          <p:cNvSpPr>
            <a:spLocks noChangeArrowheads="1" noGrp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</p:spPr>
      </p:sp>
      <p:sp>
        <p:nvSpPr>
          <p:cNvPr id="49412633" name="Notes Placeholder 2"/>
          <p:cNvSpPr>
            <a:spLocks noChangeArrowheads="1" noGrp="1"/>
          </p:cNvSpPr>
          <p:nvPr>
            <p:ph type="body" idx="1"/>
          </p:nvPr>
        </p:nvSpPr>
        <p:spPr bwMode="auto">
          <a:xfrm>
            <a:off x="685800" y="4400550"/>
            <a:ext cx="5486400" cy="3600450"/>
          </a:xfrm>
        </p:spPr>
        <p:txBody>
          <a:bodyPr/>
          <a:lstStyle/>
          <a:p>
            <a:pPr marL="171450" indent="-171450">
              <a:buFontTx/>
              <a:buChar char="-"/>
              <a:defRPr/>
            </a:pPr>
            <a:endParaRPr cap="none">
              <a:latin typeface="Helvetica"/>
              <a:ea typeface="Calibri"/>
              <a:cs typeface="Helvetica"/>
            </a:endParaRPr>
          </a:p>
        </p:txBody>
      </p:sp>
      <p:sp>
        <p:nvSpPr>
          <p:cNvPr id="916955732" name="Slide Number Placeholder 3"/>
          <p:cNvSpPr>
            <a:spLocks noChangeArrowheads="1" noGrp="1"/>
          </p:cNvSpPr>
          <p:nvPr>
            <p:ph type="sldNum" sz="quarter" idx="12"/>
          </p:nvPr>
        </p:nvSpPr>
        <p:spPr bwMode="auto">
          <a:xfrm>
            <a:off x="3884930" y="8685530"/>
            <a:ext cx="2971800" cy="458470"/>
          </a:xfrm>
        </p:spPr>
        <p:txBody>
          <a:bodyPr/>
          <a:lstStyle/>
          <a:p>
            <a:pPr>
              <a:defRPr/>
            </a:pPr>
            <a:fld id="{7A0BFE83-CD97-5E08-D9B3-3B5DB0FD2F6E}" type="slidenum">
              <a:rPr cap="none"/>
              <a:t>9</a:t>
            </a:fld>
            <a:endParaRPr cap="none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title" userDrawn="1">
  <p:cSld name="Title Slid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46735396" name="Title 1"/>
          <p:cNvSpPr>
            <a:spLocks noChangeArrowheads="1" noGrp="1"/>
          </p:cNvSpPr>
          <p:nvPr>
            <p:ph type="ctrTitle"/>
          </p:nvPr>
        </p:nvSpPr>
        <p:spPr bwMode="auto">
          <a:xfrm>
            <a:off x="1524000" y="1122680"/>
            <a:ext cx="9144000" cy="2387600"/>
          </a:xfrm>
        </p:spPr>
        <p:txBody>
          <a:bodyPr vert="horz" wrap="square" lIns="91440" tIns="45720" rIns="91440" bIns="45720" numCol="1" spcCol="215899" anchor="b">
            <a:prstTxWarp prst="textNoShape"/>
          </a:bodyPr>
          <a:lstStyle>
            <a:lvl1pPr algn="ctr">
              <a:defRPr sz="6000" cap="none"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>
              <a:defRPr/>
            </a:pPr>
            <a:r>
              <a:rPr/>
              <a:t>Click to edit Master title style</a:t>
            </a:r>
            <a:endParaRPr/>
          </a:p>
        </p:txBody>
      </p:sp>
      <p:sp>
        <p:nvSpPr>
          <p:cNvPr id="765344573" name="Subtitle 2"/>
          <p:cNvSpPr>
            <a:spLocks noChangeArrowheads="1" noGrp="1"/>
          </p:cNvSpPr>
          <p:nvPr>
            <p:ph type="subTitle" idx="1"/>
          </p:nvPr>
        </p:nvSpPr>
        <p:spPr bwMode="auto">
          <a:xfrm>
            <a:off x="1524000" y="3602355"/>
            <a:ext cx="9144000" cy="1655445"/>
          </a:xfrm>
        </p:spPr>
        <p:txBody>
          <a:bodyPr/>
          <a:lstStyle>
            <a:lvl1pPr marL="0" indent="0" algn="ctr">
              <a:buNone/>
              <a:defRPr sz="2400" cap="none"/>
            </a:lvl1pPr>
            <a:lvl2pPr marL="457200" indent="0" algn="ctr">
              <a:buNone/>
              <a:defRPr sz="2000" cap="none"/>
            </a:lvl2pPr>
            <a:lvl3pPr marL="914400" indent="0" algn="ctr">
              <a:buNone/>
              <a:defRPr sz="1800" cap="none"/>
            </a:lvl3pPr>
            <a:lvl4pPr marL="1371600" indent="0" algn="ctr">
              <a:buNone/>
              <a:defRPr sz="1600" cap="none"/>
            </a:lvl4pPr>
            <a:lvl5pPr marL="1828800" indent="0" algn="ctr">
              <a:buNone/>
              <a:defRPr sz="1600" cap="none"/>
            </a:lvl5pPr>
            <a:lvl6pPr marL="2286000" indent="0" algn="ctr">
              <a:buNone/>
              <a:defRPr sz="1600" cap="none"/>
            </a:lvl6pPr>
            <a:lvl7pPr marL="2743200" indent="0" algn="ctr">
              <a:buNone/>
              <a:defRPr sz="1600" cap="none"/>
            </a:lvl7pPr>
            <a:lvl8pPr marL="3200400" indent="0" algn="ctr">
              <a:buNone/>
              <a:defRPr sz="1600" cap="none"/>
            </a:lvl8pPr>
            <a:lvl9pPr marL="3657600" indent="0" algn="ctr">
              <a:buNone/>
              <a:defRPr sz="1600" cap="none"/>
            </a:lvl9pPr>
          </a:lstStyle>
          <a:p>
            <a:pPr>
              <a:defRPr/>
            </a:pPr>
            <a:r>
              <a:rPr/>
              <a:t>Click to edit Master subtitle style</a:t>
            </a:r>
            <a:endParaRPr/>
          </a:p>
        </p:txBody>
      </p:sp>
      <p:sp>
        <p:nvSpPr>
          <p:cNvPr id="1215557297" name="Date Placeholder 3"/>
          <p:cNvSpPr>
            <a:spLocks noChangeArrowheads="1"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30304CD0-9EDD-65BA-9388-68EF02C6653D}" type="datetime1">
              <a:rPr cap="none"/>
              <a:t/>
            </a:fld>
            <a:endParaRPr cap="none"/>
          </a:p>
        </p:txBody>
      </p:sp>
      <p:sp>
        <p:nvSpPr>
          <p:cNvPr id="489628308" name="Footer Placeholder 4"/>
          <p:cNvSpPr>
            <a:spLocks noChangeArrowheads="1"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cap="none"/>
          </a:p>
        </p:txBody>
      </p:sp>
      <p:sp>
        <p:nvSpPr>
          <p:cNvPr id="1815109263" name="Slide Number Placeholder 5"/>
          <p:cNvSpPr>
            <a:spLocks noChangeArrowheads="1"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281445A6-E8C5-41B3-8BAC-1EE60BE27D4B}" type="slidenum">
              <a:rPr cap="none"/>
              <a:t>1</a:t>
            </a:fld>
            <a:endParaRPr cap="none"/>
          </a:p>
        </p:txBody>
      </p:sp>
    </p:spTree>
  </p:cSld>
  <p:clrMapOvr>
    <a:masterClrMapping/>
  </p:clrMapOvr>
  <p:hf dt="1" ftr="0" hdr="0" sldNum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vertTx" userDrawn="1">
  <p:cSld name="Title and Vertical 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13428486" name="Title 1"/>
          <p:cNvSpPr>
            <a:spLocks noChangeArrowheads="1"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Click to edit Master title style</a:t>
            </a:r>
            <a:endParaRPr/>
          </a:p>
        </p:txBody>
      </p:sp>
      <p:sp>
        <p:nvSpPr>
          <p:cNvPr id="1226742304" name="Vertical Text Placeholder 2"/>
          <p:cNvSpPr>
            <a:spLocks noChangeArrowheads="1" noGrp="1"/>
          </p:cNvSpPr>
          <p:nvPr>
            <p:ph idx="1"/>
          </p:nvPr>
        </p:nvSpPr>
        <p:spPr bwMode="auto"/>
        <p:txBody>
          <a:bodyPr vert="vert" wrap="square" lIns="91440" tIns="45720" rIns="91440" bIns="45720" numCol="1" spcCol="215899" anchor="t">
            <a:prstTxWarp prst="textNoShape"/>
          </a:bodyPr>
          <a:lstStyle/>
          <a:p>
            <a:pPr>
              <a:defRPr/>
            </a:pPr>
            <a:r>
              <a:rPr/>
              <a:t>Click to edit Master text styles</a:t>
            </a:r>
            <a:endParaRPr/>
          </a:p>
          <a:p>
            <a:pPr lvl="1">
              <a:defRPr/>
            </a:pPr>
            <a:r>
              <a:rPr/>
              <a:t>Second level</a:t>
            </a:r>
            <a:endParaRPr/>
          </a:p>
          <a:p>
            <a:pPr lvl="2">
              <a:defRPr/>
            </a:pPr>
            <a:r>
              <a:rPr/>
              <a:t>Third level</a:t>
            </a:r>
            <a:endParaRPr/>
          </a:p>
          <a:p>
            <a:pPr lvl="3">
              <a:defRPr/>
            </a:pPr>
            <a:r>
              <a:rPr/>
              <a:t>Fourth level</a:t>
            </a:r>
            <a:endParaRPr/>
          </a:p>
          <a:p>
            <a:pPr lvl="4">
              <a:defRPr/>
            </a:pPr>
            <a:r>
              <a:rPr/>
              <a:t>Fifth level</a:t>
            </a:r>
            <a:endParaRPr/>
          </a:p>
        </p:txBody>
      </p:sp>
      <p:sp>
        <p:nvSpPr>
          <p:cNvPr id="1954764655" name="Date Placeholder 3"/>
          <p:cNvSpPr>
            <a:spLocks noChangeArrowheads="1"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3F03F8E7-A9D2-560E-9CBB-5F5BB6F56A0A}" type="datetime1">
              <a:rPr cap="none"/>
              <a:t>11/11/2022</a:t>
            </a:fld>
            <a:endParaRPr cap="none"/>
          </a:p>
        </p:txBody>
      </p:sp>
      <p:sp>
        <p:nvSpPr>
          <p:cNvPr id="251214695" name="Footer Placeholder 4"/>
          <p:cNvSpPr>
            <a:spLocks noChangeArrowheads="1"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cap="none"/>
          </a:p>
        </p:txBody>
      </p:sp>
      <p:sp>
        <p:nvSpPr>
          <p:cNvPr id="704594877" name="Slide Number Placeholder 5"/>
          <p:cNvSpPr>
            <a:spLocks noChangeArrowheads="1"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736A4A34-7A9E-3FBC-D0D2-8CE9049C26D9}" type="slidenum">
              <a:rPr cap="none"/>
              <a:t>‹#›</a:t>
            </a:fld>
            <a:endParaRPr cap="none"/>
          </a:p>
        </p:txBody>
      </p:sp>
    </p:spTree>
  </p:cSld>
  <p:clrMapOvr>
    <a:masterClrMapping/>
  </p:clrMapOvr>
  <p:hf dt="1" ftr="0" hdr="0" sldNum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vertTitleAndTx" userDrawn="1">
  <p:cSld name="Vertical Title and 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64527154" name="Vertical Title 1"/>
          <p:cNvSpPr>
            <a:spLocks noChangeArrowheads="1" noGrp="1"/>
          </p:cNvSpPr>
          <p:nvPr>
            <p:ph type="title"/>
          </p:nvPr>
        </p:nvSpPr>
        <p:spPr bwMode="auto">
          <a:xfrm>
            <a:off x="8724900" y="365125"/>
            <a:ext cx="2628900" cy="5812155"/>
          </a:xfrm>
        </p:spPr>
        <p:txBody>
          <a:bodyPr vert="vert" wrap="square" lIns="91440" tIns="45720" rIns="91440" bIns="45720" numCol="1" spcCol="215899" anchor="ctr">
            <a:prstTxWarp prst="textNoShape"/>
          </a:bodyPr>
          <a:lstStyle/>
          <a:p>
            <a:pPr>
              <a:defRPr/>
            </a:pPr>
            <a:r>
              <a:rPr/>
              <a:t>Click to edit Master title style</a:t>
            </a:r>
            <a:endParaRPr/>
          </a:p>
        </p:txBody>
      </p:sp>
      <p:sp>
        <p:nvSpPr>
          <p:cNvPr id="812874100" name="Vertical Text Placeholder 2"/>
          <p:cNvSpPr>
            <a:spLocks noChangeArrowheads="1" noGrp="1"/>
          </p:cNvSpPr>
          <p:nvPr>
            <p:ph idx="1"/>
          </p:nvPr>
        </p:nvSpPr>
        <p:spPr bwMode="auto">
          <a:xfrm>
            <a:off x="838200" y="365125"/>
            <a:ext cx="7734300" cy="5812155"/>
          </a:xfrm>
        </p:spPr>
        <p:txBody>
          <a:bodyPr vert="vert" wrap="square" lIns="91440" tIns="45720" rIns="91440" bIns="45720" numCol="1" spcCol="215899" anchor="t">
            <a:prstTxWarp prst="textNoShape"/>
          </a:bodyPr>
          <a:lstStyle/>
          <a:p>
            <a:pPr>
              <a:defRPr/>
            </a:pPr>
            <a:r>
              <a:rPr/>
              <a:t>Click to edit Master text styles</a:t>
            </a:r>
            <a:endParaRPr/>
          </a:p>
          <a:p>
            <a:pPr lvl="1">
              <a:defRPr/>
            </a:pPr>
            <a:r>
              <a:rPr/>
              <a:t>Second level</a:t>
            </a:r>
            <a:endParaRPr/>
          </a:p>
          <a:p>
            <a:pPr lvl="2">
              <a:defRPr/>
            </a:pPr>
            <a:r>
              <a:rPr/>
              <a:t>Third level</a:t>
            </a:r>
            <a:endParaRPr/>
          </a:p>
          <a:p>
            <a:pPr lvl="3">
              <a:defRPr/>
            </a:pPr>
            <a:r>
              <a:rPr/>
              <a:t>Fourth level</a:t>
            </a:r>
            <a:endParaRPr/>
          </a:p>
          <a:p>
            <a:pPr lvl="4">
              <a:defRPr/>
            </a:pPr>
            <a:r>
              <a:rPr/>
              <a:t>Fifth level</a:t>
            </a:r>
            <a:endParaRPr/>
          </a:p>
        </p:txBody>
      </p:sp>
      <p:sp>
        <p:nvSpPr>
          <p:cNvPr id="904438468" name="Date Placeholder 3"/>
          <p:cNvSpPr>
            <a:spLocks noChangeArrowheads="1"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2CC2B413-5DC1-9742-8F7A-AB17FA3479FE}" type="datetime1">
              <a:rPr cap="none"/>
              <a:t>11/11/2022</a:t>
            </a:fld>
            <a:endParaRPr cap="none"/>
          </a:p>
        </p:txBody>
      </p:sp>
      <p:sp>
        <p:nvSpPr>
          <p:cNvPr id="882173044" name="Footer Placeholder 4"/>
          <p:cNvSpPr>
            <a:spLocks noChangeArrowheads="1"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cap="none"/>
          </a:p>
        </p:txBody>
      </p:sp>
      <p:sp>
        <p:nvSpPr>
          <p:cNvPr id="206922014" name="Slide Number Placeholder 5"/>
          <p:cNvSpPr>
            <a:spLocks noChangeArrowheads="1"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5F6E4042-0CB2-3BB6-FCD6-FAE30E980AAF}" type="slidenum">
              <a:rPr cap="none"/>
              <a:t>‹#›</a:t>
            </a:fld>
            <a:endParaRPr cap="none"/>
          </a:p>
        </p:txBody>
      </p:sp>
    </p:spTree>
  </p:cSld>
  <p:clrMapOvr>
    <a:masterClrMapping/>
  </p:clrMapOvr>
  <p:hf dt="1" ftr="0" hdr="0" sldNum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obj" userDrawn="1">
  <p:cSld name="Title and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16469706" name="Title 1"/>
          <p:cNvSpPr>
            <a:spLocks noChangeArrowheads="1"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Click to edit Master title style</a:t>
            </a:r>
            <a:endParaRPr/>
          </a:p>
        </p:txBody>
      </p:sp>
      <p:sp>
        <p:nvSpPr>
          <p:cNvPr id="411819916" name="Content Placeholder 2"/>
          <p:cNvSpPr>
            <a:spLocks noChangeArrowheads="1" noGrp="1"/>
          </p:cNvSpPr>
          <p:nvPr>
            <p:ph idx="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Click to edit Master text styles</a:t>
            </a:r>
            <a:endParaRPr/>
          </a:p>
          <a:p>
            <a:pPr lvl="1">
              <a:defRPr/>
            </a:pPr>
            <a:r>
              <a:rPr/>
              <a:t>Second level</a:t>
            </a:r>
            <a:endParaRPr/>
          </a:p>
          <a:p>
            <a:pPr lvl="2">
              <a:defRPr/>
            </a:pPr>
            <a:r>
              <a:rPr/>
              <a:t>Third level</a:t>
            </a:r>
            <a:endParaRPr/>
          </a:p>
          <a:p>
            <a:pPr lvl="3">
              <a:defRPr/>
            </a:pPr>
            <a:r>
              <a:rPr/>
              <a:t>Fourth level</a:t>
            </a:r>
            <a:endParaRPr/>
          </a:p>
          <a:p>
            <a:pPr lvl="4">
              <a:defRPr/>
            </a:pPr>
            <a:r>
              <a:rPr/>
              <a:t>Fifth level</a:t>
            </a:r>
            <a:endParaRPr/>
          </a:p>
        </p:txBody>
      </p:sp>
      <p:sp>
        <p:nvSpPr>
          <p:cNvPr id="11836440" name="Date Placeholder 3"/>
          <p:cNvSpPr>
            <a:spLocks noChangeArrowheads="1"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2DB1C02E-60C0-E436-8E09-96638E4778C3}" type="datetime1">
              <a:rPr cap="none"/>
              <a:t>11/11/2022</a:t>
            </a:fld>
            <a:endParaRPr cap="none"/>
          </a:p>
        </p:txBody>
      </p:sp>
      <p:sp>
        <p:nvSpPr>
          <p:cNvPr id="513995619" name="Footer Placeholder 4"/>
          <p:cNvSpPr>
            <a:spLocks noChangeArrowheads="1"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cap="none"/>
          </a:p>
        </p:txBody>
      </p:sp>
      <p:sp>
        <p:nvSpPr>
          <p:cNvPr id="1895547312" name="Slide Number Placeholder 5"/>
          <p:cNvSpPr>
            <a:spLocks noChangeArrowheads="1"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DC25921-6F80-97AF-CE7A-99FA173438CC}" type="slidenum">
              <a:rPr cap="none"/>
              <a:t>‹#›</a:t>
            </a:fld>
            <a:endParaRPr cap="none"/>
          </a:p>
        </p:txBody>
      </p:sp>
    </p:spTree>
  </p:cSld>
  <p:clrMapOvr>
    <a:masterClrMapping/>
  </p:clrMapOvr>
  <p:hf dt="1" ftr="0" hdr="0" sldNum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secHead" userDrawn="1">
  <p:cSld name="Section Heade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07115617" name="Title 1"/>
          <p:cNvSpPr>
            <a:spLocks noChangeArrowheads="1" noGrp="1"/>
          </p:cNvSpPr>
          <p:nvPr>
            <p:ph type="title"/>
          </p:nvPr>
        </p:nvSpPr>
        <p:spPr bwMode="auto">
          <a:xfrm>
            <a:off x="831850" y="1710055"/>
            <a:ext cx="10515600" cy="2852420"/>
          </a:xfrm>
        </p:spPr>
        <p:txBody>
          <a:bodyPr vert="horz" wrap="square" lIns="91440" tIns="45720" rIns="91440" bIns="45720" numCol="1" spcCol="215899" anchor="b">
            <a:prstTxWarp prst="textNoShape"/>
          </a:bodyPr>
          <a:lstStyle>
            <a:lvl1pPr>
              <a:defRPr sz="6000" cap="none"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>
              <a:defRPr/>
            </a:pPr>
            <a:r>
              <a:rPr/>
              <a:t>Click to edit Master title style</a:t>
            </a:r>
            <a:endParaRPr/>
          </a:p>
        </p:txBody>
      </p:sp>
      <p:sp>
        <p:nvSpPr>
          <p:cNvPr id="479683568" name="Text Placeholder 2"/>
          <p:cNvSpPr>
            <a:spLocks noChangeArrowheads="1" noGrp="1"/>
          </p:cNvSpPr>
          <p:nvPr>
            <p:ph idx="1"/>
          </p:nvPr>
        </p:nvSpPr>
        <p:spPr bwMode="auto">
          <a:xfrm>
            <a:off x="831850" y="4589780"/>
            <a:ext cx="10515600" cy="1499870"/>
          </a:xfrm>
        </p:spPr>
        <p:txBody>
          <a:bodyPr/>
          <a:lstStyle>
            <a:lvl1pPr marL="0" indent="0">
              <a:buNone/>
              <a:defRPr sz="2400" cap="none">
                <a:solidFill>
                  <a:srgbClr val="8C8C8C"/>
                </a:solidFill>
              </a:defRPr>
            </a:lvl1pPr>
            <a:lvl2pPr marL="457200" indent="0">
              <a:buNone/>
              <a:defRPr sz="2000" cap="none">
                <a:solidFill>
                  <a:srgbClr val="8C8C8C"/>
                </a:solidFill>
              </a:defRPr>
            </a:lvl2pPr>
            <a:lvl3pPr marL="914400" indent="0">
              <a:buNone/>
              <a:defRPr sz="1800" cap="none">
                <a:solidFill>
                  <a:srgbClr val="8C8C8C"/>
                </a:solidFill>
              </a:defRPr>
            </a:lvl3pPr>
            <a:lvl4pPr marL="1371600" indent="0">
              <a:buNone/>
              <a:defRPr sz="1600" cap="none">
                <a:solidFill>
                  <a:srgbClr val="8C8C8C"/>
                </a:solidFill>
              </a:defRPr>
            </a:lvl4pPr>
            <a:lvl5pPr marL="1828800" indent="0">
              <a:buNone/>
              <a:defRPr sz="1600" cap="none">
                <a:solidFill>
                  <a:srgbClr val="8C8C8C"/>
                </a:solidFill>
              </a:defRPr>
            </a:lvl5pPr>
            <a:lvl6pPr marL="2286000" indent="0">
              <a:buNone/>
              <a:defRPr sz="1600" cap="none">
                <a:solidFill>
                  <a:srgbClr val="8C8C8C"/>
                </a:solidFill>
              </a:defRPr>
            </a:lvl6pPr>
            <a:lvl7pPr marL="2743200" indent="0">
              <a:buNone/>
              <a:defRPr sz="1600" cap="none">
                <a:solidFill>
                  <a:srgbClr val="8C8C8C"/>
                </a:solidFill>
              </a:defRPr>
            </a:lvl7pPr>
            <a:lvl8pPr marL="3200400" indent="0">
              <a:buNone/>
              <a:defRPr sz="1600" cap="none">
                <a:solidFill>
                  <a:srgbClr val="8C8C8C"/>
                </a:solidFill>
              </a:defRPr>
            </a:lvl8pPr>
            <a:lvl9pPr marL="3657600" indent="0">
              <a:buNone/>
              <a:defRPr sz="1600" cap="none">
                <a:solidFill>
                  <a:srgbClr val="8C8C8C"/>
                </a:solidFill>
              </a:defRPr>
            </a:lvl9pPr>
          </a:lstStyle>
          <a:p>
            <a:pPr>
              <a:defRPr/>
            </a:pPr>
            <a:r>
              <a:rPr/>
              <a:t>Click to edit Master text styles</a:t>
            </a:r>
            <a:endParaRPr/>
          </a:p>
        </p:txBody>
      </p:sp>
      <p:sp>
        <p:nvSpPr>
          <p:cNvPr id="543929568" name="Date Placeholder 3"/>
          <p:cNvSpPr>
            <a:spLocks noChangeArrowheads="1"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6D540A37-7980-01FC-CEEC-8FA944A238DA}" type="datetime1">
              <a:rPr cap="none"/>
              <a:t>11/11/2022</a:t>
            </a:fld>
            <a:endParaRPr cap="none"/>
          </a:p>
        </p:txBody>
      </p:sp>
      <p:sp>
        <p:nvSpPr>
          <p:cNvPr id="258504710" name="Footer Placeholder 4"/>
          <p:cNvSpPr>
            <a:spLocks noChangeArrowheads="1"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cap="none"/>
          </a:p>
        </p:txBody>
      </p:sp>
      <p:sp>
        <p:nvSpPr>
          <p:cNvPr id="1036122275" name="Slide Number Placeholder 5"/>
          <p:cNvSpPr>
            <a:spLocks noChangeArrowheads="1"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9860B73-3DE4-D3FD-AA3E-CBA845705C9E}" type="slidenum">
              <a:rPr cap="none"/>
              <a:t>‹#›</a:t>
            </a:fld>
            <a:endParaRPr cap="none"/>
          </a:p>
        </p:txBody>
      </p:sp>
    </p:spTree>
  </p:cSld>
  <p:clrMapOvr>
    <a:masterClrMapping/>
  </p:clrMapOvr>
  <p:hf dt="1" ftr="0" hdr="0" sldNum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twoObj" userDrawn="1">
  <p:cSld name="Two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41187059" name="Title 1"/>
          <p:cNvSpPr>
            <a:spLocks noChangeArrowheads="1"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Click to edit Master title style</a:t>
            </a:r>
            <a:endParaRPr/>
          </a:p>
        </p:txBody>
      </p:sp>
      <p:sp>
        <p:nvSpPr>
          <p:cNvPr id="127924638" name="Content Placeholder 2"/>
          <p:cNvSpPr>
            <a:spLocks noChangeArrowheads="1" noGrp="1"/>
          </p:cNvSpPr>
          <p:nvPr>
            <p:ph idx="1"/>
          </p:nvPr>
        </p:nvSpPr>
        <p:spPr bwMode="auto">
          <a:xfrm>
            <a:off x="838200" y="1825625"/>
            <a:ext cx="5181600" cy="4351655"/>
          </a:xfrm>
        </p:spPr>
        <p:txBody>
          <a:bodyPr/>
          <a:lstStyle/>
          <a:p>
            <a:pPr>
              <a:defRPr/>
            </a:pPr>
            <a:r>
              <a:rPr/>
              <a:t>Click to edit Master text styles</a:t>
            </a:r>
            <a:endParaRPr/>
          </a:p>
          <a:p>
            <a:pPr lvl="1">
              <a:defRPr/>
            </a:pPr>
            <a:r>
              <a:rPr/>
              <a:t>Second level</a:t>
            </a:r>
            <a:endParaRPr/>
          </a:p>
          <a:p>
            <a:pPr lvl="2">
              <a:defRPr/>
            </a:pPr>
            <a:r>
              <a:rPr/>
              <a:t>Third level</a:t>
            </a:r>
            <a:endParaRPr/>
          </a:p>
          <a:p>
            <a:pPr lvl="3">
              <a:defRPr/>
            </a:pPr>
            <a:r>
              <a:rPr/>
              <a:t>Fourth level</a:t>
            </a:r>
            <a:endParaRPr/>
          </a:p>
          <a:p>
            <a:pPr lvl="4">
              <a:defRPr/>
            </a:pPr>
            <a:r>
              <a:rPr/>
              <a:t>Fifth level</a:t>
            </a:r>
            <a:endParaRPr/>
          </a:p>
        </p:txBody>
      </p:sp>
      <p:sp>
        <p:nvSpPr>
          <p:cNvPr id="234748737" name="Content Placeholder 3"/>
          <p:cNvSpPr>
            <a:spLocks noChangeArrowheads="1" noGrp="1"/>
          </p:cNvSpPr>
          <p:nvPr>
            <p:ph idx="2"/>
          </p:nvPr>
        </p:nvSpPr>
        <p:spPr bwMode="auto">
          <a:xfrm>
            <a:off x="6172200" y="1825625"/>
            <a:ext cx="5181600" cy="4351655"/>
          </a:xfrm>
        </p:spPr>
        <p:txBody>
          <a:bodyPr/>
          <a:lstStyle/>
          <a:p>
            <a:pPr>
              <a:defRPr/>
            </a:pPr>
            <a:r>
              <a:rPr/>
              <a:t>Click to edit Master text styles</a:t>
            </a:r>
            <a:endParaRPr/>
          </a:p>
          <a:p>
            <a:pPr lvl="1">
              <a:defRPr/>
            </a:pPr>
            <a:r>
              <a:rPr/>
              <a:t>Second level</a:t>
            </a:r>
            <a:endParaRPr/>
          </a:p>
          <a:p>
            <a:pPr lvl="2">
              <a:defRPr/>
            </a:pPr>
            <a:r>
              <a:rPr/>
              <a:t>Third level</a:t>
            </a:r>
            <a:endParaRPr/>
          </a:p>
          <a:p>
            <a:pPr lvl="3">
              <a:defRPr/>
            </a:pPr>
            <a:r>
              <a:rPr/>
              <a:t>Fourth level</a:t>
            </a:r>
            <a:endParaRPr/>
          </a:p>
          <a:p>
            <a:pPr lvl="4">
              <a:defRPr/>
            </a:pPr>
            <a:r>
              <a:rPr/>
              <a:t>Fifth level</a:t>
            </a:r>
            <a:endParaRPr/>
          </a:p>
        </p:txBody>
      </p:sp>
      <p:sp>
        <p:nvSpPr>
          <p:cNvPr id="1352563836" name="Date Placeholder 4"/>
          <p:cNvSpPr>
            <a:spLocks noChangeArrowheads="1"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2FBC1C3C-72C2-E9EA-8C04-84BF524A7AD1}" type="datetime1">
              <a:rPr cap="none"/>
              <a:t>11/11/2022</a:t>
            </a:fld>
            <a:endParaRPr cap="none"/>
          </a:p>
        </p:txBody>
      </p:sp>
      <p:sp>
        <p:nvSpPr>
          <p:cNvPr id="832276325" name="Footer Placeholder 5"/>
          <p:cNvSpPr>
            <a:spLocks noChangeArrowheads="1"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cap="none"/>
          </a:p>
        </p:txBody>
      </p:sp>
      <p:sp>
        <p:nvSpPr>
          <p:cNvPr id="1300037306" name="Slide Number Placeholder 6"/>
          <p:cNvSpPr>
            <a:spLocks noChangeArrowheads="1"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7F6F6001-4F92-3A96-DCD7-B9C32E992AEC}" type="slidenum">
              <a:rPr cap="none"/>
              <a:t>‹#›</a:t>
            </a:fld>
            <a:endParaRPr cap="none"/>
          </a:p>
        </p:txBody>
      </p:sp>
    </p:spTree>
  </p:cSld>
  <p:clrMapOvr>
    <a:masterClrMapping/>
  </p:clrMapOvr>
  <p:hf dt="1" ftr="0" hdr="0" sldNum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twoTxTwoObj" userDrawn="1">
  <p:cSld name="Comparis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41913038" name="Title 1"/>
          <p:cNvSpPr>
            <a:spLocks noChangeArrowheads="1" noGrp="1"/>
          </p:cNvSpPr>
          <p:nvPr>
            <p:ph type="title"/>
          </p:nvPr>
        </p:nvSpPr>
        <p:spPr bwMode="auto">
          <a:xfrm>
            <a:off x="840105" y="365125"/>
            <a:ext cx="10515600" cy="1325880"/>
          </a:xfrm>
        </p:spPr>
        <p:txBody>
          <a:bodyPr/>
          <a:lstStyle/>
          <a:p>
            <a:pPr>
              <a:defRPr/>
            </a:pPr>
            <a:r>
              <a:rPr/>
              <a:t>Click to edit Master title style</a:t>
            </a:r>
            <a:endParaRPr/>
          </a:p>
        </p:txBody>
      </p:sp>
      <p:sp>
        <p:nvSpPr>
          <p:cNvPr id="1469091204" name="Text Placeholder 2"/>
          <p:cNvSpPr>
            <a:spLocks noChangeArrowheads="1" noGrp="1"/>
          </p:cNvSpPr>
          <p:nvPr>
            <p:ph idx="1"/>
          </p:nvPr>
        </p:nvSpPr>
        <p:spPr bwMode="auto">
          <a:xfrm>
            <a:off x="840105" y="1681480"/>
            <a:ext cx="5157470" cy="823595"/>
          </a:xfrm>
        </p:spPr>
        <p:txBody>
          <a:bodyPr vert="horz" wrap="square" lIns="91440" tIns="45720" rIns="91440" bIns="45720" numCol="1" spcCol="215899" anchor="b">
            <a:prstTxWarp prst="textNoShape"/>
          </a:bodyPr>
          <a:lstStyle>
            <a:lvl1pPr marL="0" indent="0">
              <a:buNone/>
              <a:defRPr sz="2400" b="1" cap="none"/>
            </a:lvl1pPr>
            <a:lvl2pPr marL="457200" indent="0">
              <a:buNone/>
              <a:defRPr sz="2000" b="1" cap="none"/>
            </a:lvl2pPr>
            <a:lvl3pPr marL="914400" indent="0">
              <a:buNone/>
              <a:defRPr sz="1800" b="1" cap="none"/>
            </a:lvl3pPr>
            <a:lvl4pPr marL="1371600" indent="0">
              <a:buNone/>
              <a:defRPr sz="1600" b="1" cap="none"/>
            </a:lvl4pPr>
            <a:lvl5pPr marL="1828800" indent="0">
              <a:buNone/>
              <a:defRPr sz="1600" b="1" cap="none"/>
            </a:lvl5pPr>
            <a:lvl6pPr marL="2286000" indent="0">
              <a:buNone/>
              <a:defRPr sz="1600" b="1" cap="none"/>
            </a:lvl6pPr>
            <a:lvl7pPr marL="2743200" indent="0">
              <a:buNone/>
              <a:defRPr sz="1600" b="1" cap="none"/>
            </a:lvl7pPr>
            <a:lvl8pPr marL="3200400" indent="0">
              <a:buNone/>
              <a:defRPr sz="1600" b="1" cap="none"/>
            </a:lvl8pPr>
            <a:lvl9pPr marL="3657600" indent="0">
              <a:buNone/>
              <a:defRPr sz="1600" b="1" cap="none"/>
            </a:lvl9pPr>
          </a:lstStyle>
          <a:p>
            <a:pPr>
              <a:defRPr/>
            </a:pPr>
            <a:r>
              <a:rPr/>
              <a:t>Click to edit Master text styles</a:t>
            </a:r>
            <a:endParaRPr/>
          </a:p>
        </p:txBody>
      </p:sp>
      <p:sp>
        <p:nvSpPr>
          <p:cNvPr id="1631930659" name="Content Placeholder 3"/>
          <p:cNvSpPr>
            <a:spLocks noChangeArrowheads="1" noGrp="1"/>
          </p:cNvSpPr>
          <p:nvPr>
            <p:ph idx="2"/>
          </p:nvPr>
        </p:nvSpPr>
        <p:spPr bwMode="auto">
          <a:xfrm>
            <a:off x="840105" y="2505074"/>
            <a:ext cx="5157470" cy="3684905"/>
          </a:xfrm>
        </p:spPr>
        <p:txBody>
          <a:bodyPr/>
          <a:lstStyle/>
          <a:p>
            <a:pPr>
              <a:defRPr/>
            </a:pPr>
            <a:r>
              <a:rPr/>
              <a:t>Click to edit Master text styles</a:t>
            </a:r>
            <a:endParaRPr/>
          </a:p>
          <a:p>
            <a:pPr lvl="1">
              <a:defRPr/>
            </a:pPr>
            <a:r>
              <a:rPr/>
              <a:t>Second level</a:t>
            </a:r>
            <a:endParaRPr/>
          </a:p>
          <a:p>
            <a:pPr lvl="2">
              <a:defRPr/>
            </a:pPr>
            <a:r>
              <a:rPr/>
              <a:t>Third level</a:t>
            </a:r>
            <a:endParaRPr/>
          </a:p>
          <a:p>
            <a:pPr lvl="3">
              <a:defRPr/>
            </a:pPr>
            <a:r>
              <a:rPr/>
              <a:t>Fourth level</a:t>
            </a:r>
            <a:endParaRPr/>
          </a:p>
          <a:p>
            <a:pPr lvl="4">
              <a:defRPr/>
            </a:pPr>
            <a:r>
              <a:rPr/>
              <a:t>Fifth level</a:t>
            </a:r>
            <a:endParaRPr/>
          </a:p>
        </p:txBody>
      </p:sp>
      <p:sp>
        <p:nvSpPr>
          <p:cNvPr id="1972360488" name="Text Placeholder 4"/>
          <p:cNvSpPr>
            <a:spLocks noChangeArrowheads="1" noGrp="1"/>
          </p:cNvSpPr>
          <p:nvPr>
            <p:ph idx="3"/>
          </p:nvPr>
        </p:nvSpPr>
        <p:spPr bwMode="auto">
          <a:xfrm>
            <a:off x="6172200" y="1681480"/>
            <a:ext cx="5183505" cy="823595"/>
          </a:xfrm>
        </p:spPr>
        <p:txBody>
          <a:bodyPr vert="horz" wrap="square" lIns="91440" tIns="45720" rIns="91440" bIns="45720" numCol="1" spcCol="215899" anchor="b">
            <a:prstTxWarp prst="textNoShape"/>
          </a:bodyPr>
          <a:lstStyle>
            <a:lvl1pPr marL="0" indent="0">
              <a:buNone/>
              <a:defRPr sz="2400" b="1" cap="none"/>
            </a:lvl1pPr>
            <a:lvl2pPr marL="457200" indent="0">
              <a:buNone/>
              <a:defRPr sz="2000" b="1" cap="none"/>
            </a:lvl2pPr>
            <a:lvl3pPr marL="914400" indent="0">
              <a:buNone/>
              <a:defRPr sz="1800" b="1" cap="none"/>
            </a:lvl3pPr>
            <a:lvl4pPr marL="1371600" indent="0">
              <a:buNone/>
              <a:defRPr sz="1600" b="1" cap="none"/>
            </a:lvl4pPr>
            <a:lvl5pPr marL="1828800" indent="0">
              <a:buNone/>
              <a:defRPr sz="1600" b="1" cap="none"/>
            </a:lvl5pPr>
            <a:lvl6pPr marL="2286000" indent="0">
              <a:buNone/>
              <a:defRPr sz="1600" b="1" cap="none"/>
            </a:lvl6pPr>
            <a:lvl7pPr marL="2743200" indent="0">
              <a:buNone/>
              <a:defRPr sz="1600" b="1" cap="none"/>
            </a:lvl7pPr>
            <a:lvl8pPr marL="3200400" indent="0">
              <a:buNone/>
              <a:defRPr sz="1600" b="1" cap="none"/>
            </a:lvl8pPr>
            <a:lvl9pPr marL="3657600" indent="0">
              <a:buNone/>
              <a:defRPr sz="1600" b="1" cap="none"/>
            </a:lvl9pPr>
          </a:lstStyle>
          <a:p>
            <a:pPr>
              <a:defRPr/>
            </a:pPr>
            <a:r>
              <a:rPr/>
              <a:t>Click to edit Master text styles</a:t>
            </a:r>
            <a:endParaRPr/>
          </a:p>
        </p:txBody>
      </p:sp>
      <p:sp>
        <p:nvSpPr>
          <p:cNvPr id="2016628536" name="Content Placeholder 5"/>
          <p:cNvSpPr>
            <a:spLocks noChangeArrowheads="1" noGrp="1"/>
          </p:cNvSpPr>
          <p:nvPr>
            <p:ph idx="4"/>
          </p:nvPr>
        </p:nvSpPr>
        <p:spPr bwMode="auto">
          <a:xfrm>
            <a:off x="6172200" y="2505074"/>
            <a:ext cx="5183505" cy="3684905"/>
          </a:xfrm>
        </p:spPr>
        <p:txBody>
          <a:bodyPr/>
          <a:lstStyle/>
          <a:p>
            <a:pPr>
              <a:defRPr/>
            </a:pPr>
            <a:r>
              <a:rPr/>
              <a:t>Click to edit Master text styles</a:t>
            </a:r>
            <a:endParaRPr/>
          </a:p>
          <a:p>
            <a:pPr lvl="1">
              <a:defRPr/>
            </a:pPr>
            <a:r>
              <a:rPr/>
              <a:t>Second level</a:t>
            </a:r>
            <a:endParaRPr/>
          </a:p>
          <a:p>
            <a:pPr lvl="2">
              <a:defRPr/>
            </a:pPr>
            <a:r>
              <a:rPr/>
              <a:t>Third level</a:t>
            </a:r>
            <a:endParaRPr/>
          </a:p>
          <a:p>
            <a:pPr lvl="3">
              <a:defRPr/>
            </a:pPr>
            <a:r>
              <a:rPr/>
              <a:t>Fourth level</a:t>
            </a:r>
            <a:endParaRPr/>
          </a:p>
          <a:p>
            <a:pPr lvl="4">
              <a:defRPr/>
            </a:pPr>
            <a:r>
              <a:rPr/>
              <a:t>Fifth level</a:t>
            </a:r>
            <a:endParaRPr/>
          </a:p>
        </p:txBody>
      </p:sp>
      <p:sp>
        <p:nvSpPr>
          <p:cNvPr id="1218683150" name="Date Placeholder 6"/>
          <p:cNvSpPr>
            <a:spLocks noChangeArrowheads="1"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28676854-1AC5-329E-8BDF-ECCB26917DB9}" type="datetime1">
              <a:rPr cap="none"/>
              <a:t>11/11/2022</a:t>
            </a:fld>
            <a:endParaRPr cap="none"/>
          </a:p>
        </p:txBody>
      </p:sp>
      <p:sp>
        <p:nvSpPr>
          <p:cNvPr id="260797587" name="Footer Placeholder 7"/>
          <p:cNvSpPr>
            <a:spLocks noChangeArrowheads="1"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cap="none"/>
          </a:p>
        </p:txBody>
      </p:sp>
      <p:sp>
        <p:nvSpPr>
          <p:cNvPr id="1065770515" name="Slide Number Placeholder 8"/>
          <p:cNvSpPr>
            <a:spLocks noChangeArrowheads="1"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4C731BAB-E5A1-26ED-EFCB-13B855851946}" type="slidenum">
              <a:rPr cap="none"/>
              <a:t>‹#›</a:t>
            </a:fld>
            <a:endParaRPr cap="none"/>
          </a:p>
        </p:txBody>
      </p:sp>
    </p:spTree>
  </p:cSld>
  <p:clrMapOvr>
    <a:masterClrMapping/>
  </p:clrMapOvr>
  <p:hf dt="1" ftr="0" hdr="0" sldNum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titleOnly" userDrawn="1">
  <p:cSld name="Title Only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43082538" name="Title 1"/>
          <p:cNvSpPr>
            <a:spLocks noChangeArrowheads="1"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Click to edit Master title style</a:t>
            </a:r>
            <a:endParaRPr/>
          </a:p>
        </p:txBody>
      </p:sp>
      <p:sp>
        <p:nvSpPr>
          <p:cNvPr id="1779035130" name="Date Placeholder 2"/>
          <p:cNvSpPr>
            <a:spLocks noChangeArrowheads="1"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679092A6-E88A-C564-C428-1E31DC66324B}" type="datetime1">
              <a:rPr cap="none"/>
              <a:t>11/11/2022</a:t>
            </a:fld>
            <a:endParaRPr cap="none"/>
          </a:p>
        </p:txBody>
      </p:sp>
      <p:sp>
        <p:nvSpPr>
          <p:cNvPr id="957052826" name="Footer Placeholder 3"/>
          <p:cNvSpPr>
            <a:spLocks noChangeArrowheads="1"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cap="none"/>
          </a:p>
        </p:txBody>
      </p:sp>
      <p:sp>
        <p:nvSpPr>
          <p:cNvPr id="806529547" name="Slide Number Placeholder 4"/>
          <p:cNvSpPr>
            <a:spLocks noChangeArrowheads="1"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51BAB195-DBBC-EF47-F202-2D12FF4C0478}" type="slidenum">
              <a:rPr cap="none"/>
              <a:t>‹#›</a:t>
            </a:fld>
            <a:endParaRPr cap="none"/>
          </a:p>
        </p:txBody>
      </p:sp>
    </p:spTree>
  </p:cSld>
  <p:clrMapOvr>
    <a:masterClrMapping/>
  </p:clrMapOvr>
  <p:hf dt="1" ftr="0" hdr="0" sldNum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blank" userDrawn="1">
  <p:cSld name="Blank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00308729" name="Date Placeholder 1"/>
          <p:cNvSpPr>
            <a:spLocks noChangeArrowheads="1"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01D8B70A-44EC-8D41-A260-B214F92E54E7}" type="datetime1">
              <a:rPr cap="none"/>
              <a:t>11/11/2022</a:t>
            </a:fld>
            <a:endParaRPr cap="none"/>
          </a:p>
        </p:txBody>
      </p:sp>
      <p:sp>
        <p:nvSpPr>
          <p:cNvPr id="997159889" name="Footer Placeholder 2"/>
          <p:cNvSpPr>
            <a:spLocks noChangeArrowheads="1"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cap="none"/>
          </a:p>
        </p:txBody>
      </p:sp>
      <p:sp>
        <p:nvSpPr>
          <p:cNvPr id="548849585" name="Slide Number Placeholder 3"/>
          <p:cNvSpPr>
            <a:spLocks noChangeArrowheads="1"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100BC1DB-95FD-5E37-B3B3-63628FFD4536}" type="slidenum">
              <a:rPr cap="none"/>
              <a:t>‹#›</a:t>
            </a:fld>
            <a:endParaRPr cap="none"/>
          </a:p>
        </p:txBody>
      </p:sp>
    </p:spTree>
  </p:cSld>
  <p:clrMapOvr>
    <a:masterClrMapping/>
  </p:clrMapOvr>
  <p:hf dt="1" ftr="0" hdr="0" sldNum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objTx" userDrawn="1">
  <p:cSld name="Content with Capti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26061565" name="Title 1"/>
          <p:cNvSpPr>
            <a:spLocks noChangeArrowheads="1" noGrp="1"/>
          </p:cNvSpPr>
          <p:nvPr>
            <p:ph type="title"/>
          </p:nvPr>
        </p:nvSpPr>
        <p:spPr bwMode="auto">
          <a:xfrm>
            <a:off x="840105" y="457200"/>
            <a:ext cx="3931920" cy="1600200"/>
          </a:xfrm>
        </p:spPr>
        <p:txBody>
          <a:bodyPr vert="horz" wrap="square" lIns="91440" tIns="45720" rIns="91440" bIns="45720" numCol="1" spcCol="215899" anchor="b">
            <a:prstTxWarp prst="textNoShape"/>
          </a:bodyPr>
          <a:lstStyle>
            <a:lvl1pPr>
              <a:defRPr sz="3200" cap="none"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>
              <a:defRPr/>
            </a:pPr>
            <a:r>
              <a:rPr/>
              <a:t>Click to edit Master title style</a:t>
            </a:r>
            <a:endParaRPr/>
          </a:p>
        </p:txBody>
      </p:sp>
      <p:sp>
        <p:nvSpPr>
          <p:cNvPr id="1375682817" name="Content Placeholder 2"/>
          <p:cNvSpPr>
            <a:spLocks noChangeArrowheads="1" noGrp="1"/>
          </p:cNvSpPr>
          <p:nvPr>
            <p:ph idx="1"/>
          </p:nvPr>
        </p:nvSpPr>
        <p:spPr bwMode="auto">
          <a:xfrm>
            <a:off x="5183505" y="987425"/>
            <a:ext cx="6172200" cy="4873625"/>
          </a:xfrm>
        </p:spPr>
        <p:txBody>
          <a:bodyPr/>
          <a:lstStyle>
            <a:lvl1pPr>
              <a:defRPr sz="3200" cap="none"/>
            </a:lvl1pPr>
            <a:lvl2pPr>
              <a:defRPr sz="2800" cap="none"/>
            </a:lvl2pPr>
            <a:lvl3pPr>
              <a:defRPr sz="2400" cap="none"/>
            </a:lvl3pPr>
            <a:lvl4pPr>
              <a:defRPr sz="2000" cap="none"/>
            </a:lvl4pPr>
            <a:lvl5pPr>
              <a:defRPr sz="2000" cap="none"/>
            </a:lvl5pPr>
            <a:lvl6pPr>
              <a:defRPr sz="2000" cap="none"/>
            </a:lvl6pPr>
            <a:lvl7pPr>
              <a:defRPr sz="2000" cap="none"/>
            </a:lvl7pPr>
            <a:lvl8pPr>
              <a:defRPr sz="2000" cap="none"/>
            </a:lvl8pPr>
            <a:lvl9pPr>
              <a:defRPr sz="2000" cap="none"/>
            </a:lvl9pPr>
          </a:lstStyle>
          <a:p>
            <a:pPr>
              <a:defRPr/>
            </a:pPr>
            <a:r>
              <a:rPr/>
              <a:t>Click to edit Master text styles</a:t>
            </a:r>
            <a:endParaRPr/>
          </a:p>
          <a:p>
            <a:pPr lvl="1">
              <a:defRPr/>
            </a:pPr>
            <a:r>
              <a:rPr/>
              <a:t>Second level</a:t>
            </a:r>
            <a:endParaRPr/>
          </a:p>
          <a:p>
            <a:pPr lvl="2">
              <a:defRPr/>
            </a:pPr>
            <a:r>
              <a:rPr/>
              <a:t>Third level</a:t>
            </a:r>
            <a:endParaRPr/>
          </a:p>
          <a:p>
            <a:pPr lvl="3">
              <a:defRPr/>
            </a:pPr>
            <a:r>
              <a:rPr/>
              <a:t>Fourth level</a:t>
            </a:r>
            <a:endParaRPr/>
          </a:p>
          <a:p>
            <a:pPr lvl="4">
              <a:defRPr/>
            </a:pPr>
            <a:r>
              <a:rPr/>
              <a:t>Fifth level</a:t>
            </a:r>
            <a:endParaRPr/>
          </a:p>
        </p:txBody>
      </p:sp>
      <p:sp>
        <p:nvSpPr>
          <p:cNvPr id="2065765971" name="Text Placeholder 3"/>
          <p:cNvSpPr>
            <a:spLocks noChangeArrowheads="1" noGrp="1"/>
          </p:cNvSpPr>
          <p:nvPr>
            <p:ph idx="2"/>
          </p:nvPr>
        </p:nvSpPr>
        <p:spPr bwMode="auto">
          <a:xfrm>
            <a:off x="840105" y="2057400"/>
            <a:ext cx="3931920" cy="3811905"/>
          </a:xfrm>
        </p:spPr>
        <p:txBody>
          <a:bodyPr/>
          <a:lstStyle>
            <a:lvl1pPr marL="0" indent="0">
              <a:buNone/>
              <a:defRPr sz="1600" cap="none"/>
            </a:lvl1pPr>
            <a:lvl2pPr marL="457200" indent="0">
              <a:buNone/>
              <a:defRPr sz="1400" cap="none"/>
            </a:lvl2pPr>
            <a:lvl3pPr marL="914400" indent="0">
              <a:buNone/>
              <a:defRPr sz="1200" cap="none"/>
            </a:lvl3pPr>
            <a:lvl4pPr marL="1371600" indent="0">
              <a:buNone/>
              <a:defRPr sz="1000" cap="none"/>
            </a:lvl4pPr>
            <a:lvl5pPr marL="1828800" indent="0">
              <a:buNone/>
              <a:defRPr sz="1000" cap="none"/>
            </a:lvl5pPr>
            <a:lvl6pPr marL="2286000" indent="0">
              <a:buNone/>
              <a:defRPr sz="1000" cap="none"/>
            </a:lvl6pPr>
            <a:lvl7pPr marL="2743200" indent="0">
              <a:buNone/>
              <a:defRPr sz="1000" cap="none"/>
            </a:lvl7pPr>
            <a:lvl8pPr marL="3200400" indent="0">
              <a:buNone/>
              <a:defRPr sz="1000" cap="none"/>
            </a:lvl8pPr>
            <a:lvl9pPr marL="3657600" indent="0">
              <a:buNone/>
              <a:defRPr sz="1000" cap="none"/>
            </a:lvl9pPr>
          </a:lstStyle>
          <a:p>
            <a:pPr>
              <a:defRPr/>
            </a:pPr>
            <a:r>
              <a:rPr/>
              <a:t>Click to edit Master text styles</a:t>
            </a:r>
            <a:endParaRPr/>
          </a:p>
        </p:txBody>
      </p:sp>
      <p:sp>
        <p:nvSpPr>
          <p:cNvPr id="4752820" name="Date Placeholder 4"/>
          <p:cNvSpPr>
            <a:spLocks noChangeArrowheads="1"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0104BB54-1AEC-514D-A2BC-EC18F5F254B9}" type="datetime1">
              <a:rPr cap="none"/>
              <a:t>11/11/2022</a:t>
            </a:fld>
            <a:endParaRPr cap="none"/>
          </a:p>
        </p:txBody>
      </p:sp>
      <p:sp>
        <p:nvSpPr>
          <p:cNvPr id="426653444" name="Footer Placeholder 5"/>
          <p:cNvSpPr>
            <a:spLocks noChangeArrowheads="1"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cap="none"/>
          </a:p>
        </p:txBody>
      </p:sp>
      <p:sp>
        <p:nvSpPr>
          <p:cNvPr id="1793207730" name="Slide Number Placeholder 6"/>
          <p:cNvSpPr>
            <a:spLocks noChangeArrowheads="1"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E43CC63-2D83-163A-CDFB-DB6F82B53B8E}" type="slidenum">
              <a:rPr cap="none"/>
              <a:t>‹#›</a:t>
            </a:fld>
            <a:endParaRPr cap="none"/>
          </a:p>
        </p:txBody>
      </p:sp>
    </p:spTree>
  </p:cSld>
  <p:clrMapOvr>
    <a:masterClrMapping/>
  </p:clrMapOvr>
  <p:hf dt="1" ftr="0" hdr="0" sldNum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picTx" userDrawn="1">
  <p:cSld name="Picture with Capti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81561304" name="Title 1"/>
          <p:cNvSpPr>
            <a:spLocks noChangeArrowheads="1" noGrp="1"/>
          </p:cNvSpPr>
          <p:nvPr>
            <p:ph type="title"/>
          </p:nvPr>
        </p:nvSpPr>
        <p:spPr bwMode="auto">
          <a:xfrm>
            <a:off x="840105" y="457200"/>
            <a:ext cx="3931920" cy="1600200"/>
          </a:xfrm>
        </p:spPr>
        <p:txBody>
          <a:bodyPr vert="horz" wrap="square" lIns="91440" tIns="45720" rIns="91440" bIns="45720" numCol="1" spcCol="215899" anchor="b">
            <a:prstTxWarp prst="textNoShape"/>
          </a:bodyPr>
          <a:lstStyle>
            <a:lvl1pPr>
              <a:defRPr sz="3200" cap="none"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>
              <a:defRPr/>
            </a:pPr>
            <a:r>
              <a:rPr/>
              <a:t>Click to edit Master title style</a:t>
            </a:r>
            <a:endParaRPr/>
          </a:p>
        </p:txBody>
      </p:sp>
      <p:sp>
        <p:nvSpPr>
          <p:cNvPr id="1346635442" name="Picture Placeholder 2"/>
          <p:cNvSpPr>
            <a:spLocks noChangeArrowheads="1" noGrp="1"/>
          </p:cNvSpPr>
          <p:nvPr>
            <p:ph type="pic" idx="1"/>
          </p:nvPr>
        </p:nvSpPr>
        <p:spPr bwMode="auto">
          <a:xfrm>
            <a:off x="5183505" y="987425"/>
            <a:ext cx="6172200" cy="4873625"/>
          </a:xfrm>
        </p:spPr>
        <p:txBody>
          <a:bodyPr/>
          <a:lstStyle>
            <a:lvl1pPr marL="0" indent="0">
              <a:buNone/>
              <a:defRPr sz="3200" cap="none"/>
            </a:lvl1pPr>
            <a:lvl2pPr marL="457200" indent="0">
              <a:buNone/>
              <a:defRPr sz="2800" cap="none"/>
            </a:lvl2pPr>
            <a:lvl3pPr marL="914400" indent="0">
              <a:buNone/>
              <a:defRPr sz="2400" cap="none"/>
            </a:lvl3pPr>
            <a:lvl4pPr marL="1371600" indent="0">
              <a:buNone/>
              <a:defRPr sz="2000" cap="none"/>
            </a:lvl4pPr>
            <a:lvl5pPr marL="1828800" indent="0">
              <a:buNone/>
              <a:defRPr sz="2000" cap="none"/>
            </a:lvl5pPr>
            <a:lvl6pPr marL="2286000" indent="0">
              <a:buNone/>
              <a:defRPr sz="2000" cap="none"/>
            </a:lvl6pPr>
            <a:lvl7pPr marL="2743200" indent="0">
              <a:buNone/>
              <a:defRPr sz="2000" cap="none"/>
            </a:lvl7pPr>
            <a:lvl8pPr marL="3200400" indent="0">
              <a:buNone/>
              <a:defRPr sz="2000" cap="none"/>
            </a:lvl8pPr>
            <a:lvl9pPr marL="3657600" indent="0">
              <a:buNone/>
              <a:defRPr sz="2000" cap="none"/>
            </a:lvl9pPr>
          </a:lstStyle>
          <a:p>
            <a:pPr>
              <a:defRPr/>
            </a:pPr>
            <a:r>
              <a:rPr/>
              <a:t>Click icon to add picture</a:t>
            </a:r>
            <a:endParaRPr/>
          </a:p>
        </p:txBody>
      </p:sp>
      <p:sp>
        <p:nvSpPr>
          <p:cNvPr id="763811995" name="Text Placeholder 3"/>
          <p:cNvSpPr>
            <a:spLocks noChangeArrowheads="1" noGrp="1"/>
          </p:cNvSpPr>
          <p:nvPr>
            <p:ph idx="2"/>
          </p:nvPr>
        </p:nvSpPr>
        <p:spPr bwMode="auto">
          <a:xfrm>
            <a:off x="840105" y="2057400"/>
            <a:ext cx="3931920" cy="3811905"/>
          </a:xfrm>
        </p:spPr>
        <p:txBody>
          <a:bodyPr/>
          <a:lstStyle>
            <a:lvl1pPr marL="0" indent="0">
              <a:buNone/>
              <a:defRPr sz="1600" cap="none"/>
            </a:lvl1pPr>
            <a:lvl2pPr marL="457200" indent="0">
              <a:buNone/>
              <a:defRPr sz="1400" cap="none"/>
            </a:lvl2pPr>
            <a:lvl3pPr marL="914400" indent="0">
              <a:buNone/>
              <a:defRPr sz="1200" cap="none"/>
            </a:lvl3pPr>
            <a:lvl4pPr marL="1371600" indent="0">
              <a:buNone/>
              <a:defRPr sz="1000" cap="none"/>
            </a:lvl4pPr>
            <a:lvl5pPr marL="1828800" indent="0">
              <a:buNone/>
              <a:defRPr sz="1000" cap="none"/>
            </a:lvl5pPr>
            <a:lvl6pPr marL="2286000" indent="0">
              <a:buNone/>
              <a:defRPr sz="1000" cap="none"/>
            </a:lvl6pPr>
            <a:lvl7pPr marL="2743200" indent="0">
              <a:buNone/>
              <a:defRPr sz="1000" cap="none"/>
            </a:lvl7pPr>
            <a:lvl8pPr marL="3200400" indent="0">
              <a:buNone/>
              <a:defRPr sz="1000" cap="none"/>
            </a:lvl8pPr>
            <a:lvl9pPr marL="3657600" indent="0">
              <a:buNone/>
              <a:defRPr sz="1000" cap="none"/>
            </a:lvl9pPr>
          </a:lstStyle>
          <a:p>
            <a:pPr>
              <a:defRPr/>
            </a:pPr>
            <a:r>
              <a:rPr/>
              <a:t>Click to edit Master text styles</a:t>
            </a:r>
            <a:endParaRPr/>
          </a:p>
        </p:txBody>
      </p:sp>
      <p:sp>
        <p:nvSpPr>
          <p:cNvPr id="1953632305" name="Date Placeholder 4"/>
          <p:cNvSpPr>
            <a:spLocks noChangeArrowheads="1"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25751E36-78C8-20E8-86CD-8EBD508370DB}" type="datetime1">
              <a:rPr cap="none"/>
              <a:t>11/11/2022</a:t>
            </a:fld>
            <a:endParaRPr cap="none"/>
          </a:p>
        </p:txBody>
      </p:sp>
      <p:sp>
        <p:nvSpPr>
          <p:cNvPr id="205265293" name="Footer Placeholder 5"/>
          <p:cNvSpPr>
            <a:spLocks noChangeArrowheads="1"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cap="none"/>
          </a:p>
        </p:txBody>
      </p:sp>
      <p:sp>
        <p:nvSpPr>
          <p:cNvPr id="479585644" name="Slide Number Placeholder 6"/>
          <p:cNvSpPr>
            <a:spLocks noChangeArrowheads="1"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7059BD4F-019D-0C4B-D3E1-F71EF3AF25A2}" type="slidenum">
              <a:rPr cap="none"/>
              <a:t>‹#›</a:t>
            </a:fld>
            <a:endParaRPr cap="none"/>
          </a:p>
        </p:txBody>
      </p:sp>
    </p:spTree>
  </p:cSld>
  <p:clrMapOvr>
    <a:masterClrMapping/>
  </p:clrMapOvr>
  <p:hf dt="1" ftr="0" hdr="0" sldNum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"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25242012" name="Title Placeholder 1"/>
          <p:cNvSpPr>
            <a:spLocks noChangeArrowheads="1" noGrp="1"/>
          </p:cNvSpPr>
          <p:nvPr>
            <p:ph type="title"/>
          </p:nvPr>
        </p:nvSpPr>
        <p:spPr bwMode="auto">
          <a:xfrm>
            <a:off x="838200" y="365125"/>
            <a:ext cx="10515600" cy="1325880"/>
          </a:xfrm>
          <a:prstGeom prst="rect">
            <a:avLst/>
          </a:prstGeom>
        </p:spPr>
        <p:txBody>
          <a:bodyPr vert="horz" wrap="square" lIns="91440" tIns="45720" rIns="91440" bIns="45720" numCol="1" spcCol="215899" anchor="ctr">
            <a:prstTxWarp prst="textNoShape"/>
          </a:bodyPr>
          <a:lstStyle/>
          <a:p>
            <a:pPr>
              <a:defRPr/>
            </a:pPr>
            <a:r>
              <a:rPr/>
              <a:t>Click to edit Master title style</a:t>
            </a:r>
            <a:endParaRPr/>
          </a:p>
        </p:txBody>
      </p:sp>
      <p:sp>
        <p:nvSpPr>
          <p:cNvPr id="2106079763" name="Text Placeholder 2"/>
          <p:cNvSpPr>
            <a:spLocks noChangeArrowheads="1" noGrp="1"/>
          </p:cNvSpPr>
          <p:nvPr>
            <p:ph type="body" idx="1"/>
          </p:nvPr>
        </p:nvSpPr>
        <p:spPr bwMode="auto">
          <a:xfrm>
            <a:off x="838200" y="1825625"/>
            <a:ext cx="10515600" cy="4351655"/>
          </a:xfrm>
          <a:prstGeom prst="rect">
            <a:avLst/>
          </a:prstGeom>
        </p:spPr>
        <p:txBody>
          <a:bodyPr vert="horz" wrap="square" lIns="91440" tIns="45720" rIns="91440" bIns="45720" numCol="1" spcCol="215899" anchor="t">
            <a:prstTxWarp prst="textNoShape"/>
          </a:bodyPr>
          <a:lstStyle/>
          <a:p>
            <a:pPr>
              <a:defRPr/>
            </a:pPr>
            <a:r>
              <a:rPr/>
              <a:t>Click to edit Master text styles</a:t>
            </a:r>
            <a:endParaRPr/>
          </a:p>
          <a:p>
            <a:pPr lvl="1">
              <a:defRPr/>
            </a:pPr>
            <a:r>
              <a:rPr/>
              <a:t>Second level</a:t>
            </a:r>
            <a:endParaRPr/>
          </a:p>
          <a:p>
            <a:pPr lvl="2">
              <a:defRPr/>
            </a:pPr>
            <a:r>
              <a:rPr/>
              <a:t>Third level</a:t>
            </a:r>
            <a:endParaRPr/>
          </a:p>
          <a:p>
            <a:pPr lvl="3">
              <a:defRPr/>
            </a:pPr>
            <a:r>
              <a:rPr/>
              <a:t>Fourth level</a:t>
            </a:r>
            <a:endParaRPr/>
          </a:p>
          <a:p>
            <a:pPr lvl="4">
              <a:defRPr/>
            </a:pPr>
            <a:r>
              <a:rPr/>
              <a:t>Fifth level</a:t>
            </a:r>
            <a:endParaRPr/>
          </a:p>
        </p:txBody>
      </p:sp>
      <p:sp>
        <p:nvSpPr>
          <p:cNvPr id="1839461326" name="Date Placeholder 3"/>
          <p:cNvSpPr>
            <a:spLocks noChangeArrowheads="1" noGrp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spcCol="215899" anchor="ctr">
            <a:prstTxWarp prst="textNoShape"/>
          </a:bodyPr>
          <a:lstStyle>
            <a:lvl1pPr algn="l">
              <a:defRPr sz="1200" cap="none">
                <a:solidFill>
                  <a:srgbClr val="8C8C8C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>
              <a:defRPr/>
            </a:pPr>
            <a:fld id="{05FF89BA-F4E8-AA7F-A647-022AC7095057}" type="datetime1">
              <a:rPr cap="none"/>
              <a:t/>
            </a:fld>
            <a:endParaRPr cap="none"/>
          </a:p>
        </p:txBody>
      </p:sp>
      <p:sp>
        <p:nvSpPr>
          <p:cNvPr id="954886033" name="Footer Placeholder 4"/>
          <p:cNvSpPr>
            <a:spLocks noChangeArrowheads="1" noGrp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wrap="square" lIns="91440" tIns="45720" rIns="91440" bIns="45720" numCol="1" spcCol="215899" anchor="ctr">
            <a:prstTxWarp prst="textNoShape"/>
          </a:bodyPr>
          <a:lstStyle>
            <a:lvl1pPr algn="ctr">
              <a:defRPr sz="1200" cap="none">
                <a:solidFill>
                  <a:srgbClr val="8C8C8C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>
              <a:defRPr/>
            </a:pPr>
            <a:endParaRPr cap="none"/>
          </a:p>
        </p:txBody>
      </p:sp>
      <p:sp>
        <p:nvSpPr>
          <p:cNvPr id="151656936" name="Slide Number Placeholder 5"/>
          <p:cNvSpPr>
            <a:spLocks noChangeArrowheads="1" noGrp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spcCol="215899" anchor="ctr">
            <a:prstTxWarp prst="textNoShape"/>
          </a:bodyPr>
          <a:lstStyle>
            <a:lvl1pPr algn="r">
              <a:defRPr sz="1200" cap="none">
                <a:solidFill>
                  <a:srgbClr val="8C8C8C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>
              <a:defRPr/>
            </a:pPr>
            <a:fld id="{5A116C3A-74B7-449A-F9A9-82CF22E70FD7}" type="slidenum">
              <a:rPr cap="none"/>
              <a:t>1</a:t>
            </a:fld>
            <a:endParaRPr cap="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1"/>
  <p:txStyles>
    <p:titleStyle>
      <a:lvl1pPr marL="0" marR="0" indent="0" algn="l" defTabSz="914400">
        <a:lnSpc>
          <a:spcPct val="90000"/>
        </a:lnSpc>
        <a:spcBef>
          <a:spcPts val="0"/>
        </a:spcBef>
        <a:spcAft>
          <a:spcPts val="0"/>
        </a:spcAft>
        <a:buNone/>
        <a:defRPr sz="4400" b="0" i="0" u="none" strike="noStrike" cap="none" spc="0">
          <a:solidFill>
            <a:schemeClr val="tx1"/>
          </a:solidFill>
          <a:latin typeface="Calibri Light"/>
          <a:ea typeface="Calibri Light"/>
          <a:cs typeface="Calibri Light"/>
        </a:defRPr>
      </a:lvl1pPr>
      <a:lvl2pPr marL="457200" marR="0" indent="0" algn="l" defTabSz="457200">
        <a:lnSpc>
          <a:spcPct val="100000"/>
        </a:lnSpc>
        <a:spcBef>
          <a:spcPts val="0"/>
        </a:spcBef>
        <a:spcAft>
          <a:spcPts val="0"/>
        </a:spcAft>
        <a:buNone/>
        <a:defRPr sz="1800" b="0" i="0" u="none" strike="noStrike" cap="none" spc="0">
          <a:solidFill>
            <a:schemeClr val="tx1"/>
          </a:solidFill>
          <a:latin typeface="Calibri"/>
          <a:ea typeface="Calibri"/>
          <a:cs typeface="Calibri"/>
        </a:defRPr>
      </a:lvl2pPr>
      <a:lvl3pPr marL="914400" marR="0" indent="0" algn="l" defTabSz="457200">
        <a:lnSpc>
          <a:spcPct val="100000"/>
        </a:lnSpc>
        <a:spcBef>
          <a:spcPts val="0"/>
        </a:spcBef>
        <a:spcAft>
          <a:spcPts val="0"/>
        </a:spcAft>
        <a:buNone/>
        <a:defRPr sz="1800" b="0" i="0" u="none" strike="noStrike" cap="none" spc="0">
          <a:solidFill>
            <a:schemeClr val="tx1"/>
          </a:solidFill>
          <a:latin typeface="Calibri"/>
          <a:ea typeface="Calibri"/>
          <a:cs typeface="Calibri"/>
        </a:defRPr>
      </a:lvl3pPr>
      <a:lvl4pPr marL="1371600" marR="0" indent="0" algn="l" defTabSz="457200">
        <a:lnSpc>
          <a:spcPct val="100000"/>
        </a:lnSpc>
        <a:spcBef>
          <a:spcPts val="0"/>
        </a:spcBef>
        <a:spcAft>
          <a:spcPts val="0"/>
        </a:spcAft>
        <a:buNone/>
        <a:defRPr sz="1800" b="0" i="0" u="none" strike="noStrike" cap="none" spc="0">
          <a:solidFill>
            <a:schemeClr val="tx1"/>
          </a:solidFill>
          <a:latin typeface="Calibri"/>
          <a:ea typeface="Calibri"/>
          <a:cs typeface="Calibri"/>
        </a:defRPr>
      </a:lvl4pPr>
      <a:lvl5pPr marL="1828800" marR="0" indent="0" algn="l" defTabSz="457200">
        <a:lnSpc>
          <a:spcPct val="100000"/>
        </a:lnSpc>
        <a:spcBef>
          <a:spcPts val="0"/>
        </a:spcBef>
        <a:spcAft>
          <a:spcPts val="0"/>
        </a:spcAft>
        <a:buNone/>
        <a:defRPr sz="1800" b="0" i="0" u="none" strike="noStrike" cap="none" spc="0">
          <a:solidFill>
            <a:schemeClr val="tx1"/>
          </a:solidFill>
          <a:latin typeface="Calibri"/>
          <a:ea typeface="Calibri"/>
          <a:cs typeface="Calibri"/>
        </a:defRPr>
      </a:lvl5pPr>
      <a:lvl6pPr marL="2286000" marR="0" indent="0" algn="l" defTabSz="457200">
        <a:lnSpc>
          <a:spcPct val="100000"/>
        </a:lnSpc>
        <a:spcBef>
          <a:spcPts val="0"/>
        </a:spcBef>
        <a:spcAft>
          <a:spcPts val="0"/>
        </a:spcAft>
        <a:buNone/>
        <a:defRPr sz="1800" b="0" i="0" u="none" strike="noStrike" cap="none" spc="0">
          <a:solidFill>
            <a:schemeClr val="tx1"/>
          </a:solidFill>
          <a:latin typeface="Calibri"/>
          <a:ea typeface="Calibri"/>
          <a:cs typeface="Calibri"/>
        </a:defRPr>
      </a:lvl6pPr>
      <a:lvl7pPr marL="2743200" marR="0" indent="0" algn="l" defTabSz="457200">
        <a:lnSpc>
          <a:spcPct val="100000"/>
        </a:lnSpc>
        <a:spcBef>
          <a:spcPts val="0"/>
        </a:spcBef>
        <a:spcAft>
          <a:spcPts val="0"/>
        </a:spcAft>
        <a:buNone/>
        <a:defRPr sz="1800" b="0" i="0" u="none" strike="noStrike" cap="none" spc="0">
          <a:solidFill>
            <a:schemeClr val="tx1"/>
          </a:solidFill>
          <a:latin typeface="Calibri"/>
          <a:ea typeface="Calibri"/>
          <a:cs typeface="Calibri"/>
        </a:defRPr>
      </a:lvl7pPr>
      <a:lvl8pPr marL="3200400" marR="0" indent="0" algn="l" defTabSz="457200">
        <a:lnSpc>
          <a:spcPct val="100000"/>
        </a:lnSpc>
        <a:spcBef>
          <a:spcPts val="0"/>
        </a:spcBef>
        <a:spcAft>
          <a:spcPts val="0"/>
        </a:spcAft>
        <a:buNone/>
        <a:defRPr sz="1800" b="0" i="0" u="none" strike="noStrike" cap="none" spc="0">
          <a:solidFill>
            <a:schemeClr val="tx1"/>
          </a:solidFill>
          <a:latin typeface="Calibri"/>
          <a:ea typeface="Calibri"/>
          <a:cs typeface="Calibri"/>
        </a:defRPr>
      </a:lvl8pPr>
      <a:lvl9pPr marL="3657600" marR="0" indent="0" algn="l" defTabSz="457200">
        <a:lnSpc>
          <a:spcPct val="100000"/>
        </a:lnSpc>
        <a:spcBef>
          <a:spcPts val="0"/>
        </a:spcBef>
        <a:spcAft>
          <a:spcPts val="0"/>
        </a:spcAft>
        <a:buNone/>
        <a:defRPr sz="1800" b="0" i="0" u="none" strike="noStrike" cap="none" spc="0">
          <a:solidFill>
            <a:schemeClr val="tx1"/>
          </a:solidFill>
          <a:latin typeface="Calibri"/>
          <a:ea typeface="Calibri"/>
          <a:cs typeface="Calibri"/>
        </a:defRPr>
      </a:lvl9pPr>
    </p:titleStyle>
    <p:bodyStyle>
      <a:lvl1pPr marL="228600" marR="0" indent="-228600" algn="l" defTabSz="914400">
        <a:lnSpc>
          <a:spcPct val="90000"/>
        </a:lnSpc>
        <a:spcBef>
          <a:spcPts val="1000"/>
        </a:spcBef>
        <a:spcAft>
          <a:spcPts val="0"/>
        </a:spcAft>
        <a:buClrTx/>
        <a:buSzTx/>
        <a:buFont typeface="Arial"/>
        <a:buChar char="•"/>
        <a:defRPr sz="2800" b="0" i="0" u="none" strike="noStrike" cap="none" spc="0">
          <a:solidFill>
            <a:schemeClr val="tx1"/>
          </a:solidFill>
          <a:latin typeface="Calibri"/>
          <a:ea typeface="Calibri"/>
          <a:cs typeface="Calibri"/>
        </a:defRPr>
      </a:lvl1pPr>
      <a:lvl2pPr marL="685800" marR="0" indent="-228600" algn="l" defTabSz="914400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Arial"/>
        <a:buChar char="•"/>
        <a:defRPr sz="2400" b="0" i="0" u="none" strike="noStrike" cap="none" spc="0">
          <a:solidFill>
            <a:schemeClr val="tx1"/>
          </a:solidFill>
          <a:latin typeface="Calibri"/>
          <a:ea typeface="Calibri"/>
          <a:cs typeface="Calibri"/>
        </a:defRPr>
      </a:lvl2pPr>
      <a:lvl3pPr marL="1143000" marR="0" indent="-228600" algn="l" defTabSz="914400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Arial"/>
        <a:buChar char="•"/>
        <a:defRPr sz="2000" b="0" i="0" u="none" strike="noStrike" cap="none" spc="0">
          <a:solidFill>
            <a:schemeClr val="tx1"/>
          </a:solidFill>
          <a:latin typeface="Calibri"/>
          <a:ea typeface="Calibri"/>
          <a:cs typeface="Calibri"/>
        </a:defRPr>
      </a:lvl3pPr>
      <a:lvl4pPr marL="1600200" marR="0" indent="-228600" algn="l" defTabSz="914400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Arial"/>
        <a:buChar char="•"/>
        <a:defRPr sz="1800" b="0" i="0" u="none" strike="noStrike" cap="none" spc="0">
          <a:solidFill>
            <a:schemeClr val="tx1"/>
          </a:solidFill>
          <a:latin typeface="Calibri"/>
          <a:ea typeface="Calibri"/>
          <a:cs typeface="Calibri"/>
        </a:defRPr>
      </a:lvl4pPr>
      <a:lvl5pPr marL="2057400" marR="0" indent="-228600" algn="l" defTabSz="914400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Arial"/>
        <a:buChar char="•"/>
        <a:defRPr sz="1800" b="0" i="0" u="none" strike="noStrike" cap="none" spc="0">
          <a:solidFill>
            <a:schemeClr val="tx1"/>
          </a:solidFill>
          <a:latin typeface="Calibri"/>
          <a:ea typeface="Calibri"/>
          <a:cs typeface="Calibri"/>
        </a:defRPr>
      </a:lvl5pPr>
      <a:lvl6pPr marL="2514600" marR="0" indent="-228600" algn="l" defTabSz="914400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Arial"/>
        <a:buChar char="•"/>
        <a:defRPr sz="1800" b="0" i="0" u="none" strike="noStrike" cap="none" spc="0">
          <a:solidFill>
            <a:schemeClr val="tx1"/>
          </a:solidFill>
          <a:latin typeface="Calibri"/>
          <a:ea typeface="Calibri"/>
          <a:cs typeface="Calibri"/>
        </a:defRPr>
      </a:lvl6pPr>
      <a:lvl7pPr marL="2971800" marR="0" indent="-228600" algn="l" defTabSz="914400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Arial"/>
        <a:buChar char="•"/>
        <a:defRPr sz="1800" b="0" i="0" u="none" strike="noStrike" cap="none" spc="0">
          <a:solidFill>
            <a:schemeClr val="tx1"/>
          </a:solidFill>
          <a:latin typeface="Calibri"/>
          <a:ea typeface="Calibri"/>
          <a:cs typeface="Calibri"/>
        </a:defRPr>
      </a:lvl7pPr>
      <a:lvl8pPr marL="3429000" marR="0" indent="-228600" algn="l" defTabSz="914400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Arial"/>
        <a:buChar char="•"/>
        <a:defRPr sz="1800" b="0" i="0" u="none" strike="noStrike" cap="none" spc="0">
          <a:solidFill>
            <a:schemeClr val="tx1"/>
          </a:solidFill>
          <a:latin typeface="Calibri"/>
          <a:ea typeface="Calibri"/>
          <a:cs typeface="Calibri"/>
        </a:defRPr>
      </a:lvl8pPr>
      <a:lvl9pPr marL="3886200" marR="0" indent="-228600" algn="l" defTabSz="914400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Arial"/>
        <a:buChar char="•"/>
        <a:defRPr sz="1800" b="0" i="0" u="none" strike="noStrike" cap="none" spc="0">
          <a:solidFill>
            <a:schemeClr val="tx1"/>
          </a:solidFill>
          <a:latin typeface="Calibri"/>
          <a:ea typeface="Calibri"/>
          <a:cs typeface="Calibri"/>
        </a:defRPr>
      </a:lvl9pPr>
    </p:bodyStyle>
    <p:otherStyle>
      <a:lvl1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defRPr sz="1800" b="0" i="0" u="none" strike="noStrike" cap="none" spc="0">
          <a:solidFill>
            <a:schemeClr val="tx1"/>
          </a:solidFill>
          <a:latin typeface="Calibri"/>
          <a:ea typeface="Calibri"/>
          <a:cs typeface="Calibri"/>
        </a:defRPr>
      </a:lvl1pPr>
      <a:lvl2pPr marL="4572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defRPr sz="1800" b="0" i="0" u="none" strike="noStrike" cap="none" spc="0">
          <a:solidFill>
            <a:schemeClr val="tx1"/>
          </a:solidFill>
          <a:latin typeface="Calibri"/>
          <a:ea typeface="Calibri"/>
          <a:cs typeface="Calibri"/>
        </a:defRPr>
      </a:lvl2pPr>
      <a:lvl3pPr marL="9144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defRPr sz="1800" b="0" i="0" u="none" strike="noStrike" cap="none" spc="0">
          <a:solidFill>
            <a:schemeClr val="tx1"/>
          </a:solidFill>
          <a:latin typeface="Calibri"/>
          <a:ea typeface="Calibri"/>
          <a:cs typeface="Calibri"/>
        </a:defRPr>
      </a:lvl3pPr>
      <a:lvl4pPr marL="13716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defRPr sz="1800" b="0" i="0" u="none" strike="noStrike" cap="none" spc="0">
          <a:solidFill>
            <a:schemeClr val="tx1"/>
          </a:solidFill>
          <a:latin typeface="Calibri"/>
          <a:ea typeface="Calibri"/>
          <a:cs typeface="Calibri"/>
        </a:defRPr>
      </a:lvl4pPr>
      <a:lvl5pPr marL="18288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defRPr sz="1800" b="0" i="0" u="none" strike="noStrike" cap="none" spc="0">
          <a:solidFill>
            <a:schemeClr val="tx1"/>
          </a:solidFill>
          <a:latin typeface="Calibri"/>
          <a:ea typeface="Calibri"/>
          <a:cs typeface="Calibri"/>
        </a:defRPr>
      </a:lvl5pPr>
      <a:lvl6pPr marL="22860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defRPr sz="1800" b="0" i="0" u="none" strike="noStrike" cap="none" spc="0">
          <a:solidFill>
            <a:schemeClr val="tx1"/>
          </a:solidFill>
          <a:latin typeface="Calibri"/>
          <a:ea typeface="Calibri"/>
          <a:cs typeface="Calibri"/>
        </a:defRPr>
      </a:lvl6pPr>
      <a:lvl7pPr marL="27432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defRPr sz="1800" b="0" i="0" u="none" strike="noStrike" cap="none" spc="0">
          <a:solidFill>
            <a:schemeClr val="tx1"/>
          </a:solidFill>
          <a:latin typeface="Calibri"/>
          <a:ea typeface="Calibri"/>
          <a:cs typeface="Calibri"/>
        </a:defRPr>
      </a:lvl7pPr>
      <a:lvl8pPr marL="32004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defRPr sz="1800" b="0" i="0" u="none" strike="noStrike" cap="none" spc="0">
          <a:solidFill>
            <a:schemeClr val="tx1"/>
          </a:solidFill>
          <a:latin typeface="Calibri"/>
          <a:ea typeface="Calibri"/>
          <a:cs typeface="Calibri"/>
        </a:defRPr>
      </a:lvl8pPr>
      <a:lvl9pPr marL="36576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defRPr sz="1800" b="0" i="0" u="none" strike="noStrike" cap="none" spc="0">
          <a:solidFill>
            <a:schemeClr val="tx1"/>
          </a:solidFill>
          <a:latin typeface="Calibri"/>
          <a:ea typeface="Calibri"/>
          <a:cs typeface="Calibri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jpg"/><Relationship Id="rId4" Type="http://schemas.openxmlformats.org/officeDocument/2006/relationships/image" Target="../media/image16.png"/><Relationship Id="rId5" Type="http://schemas.openxmlformats.org/officeDocument/2006/relationships/image" Target="../media/image17.png"/></Relationships>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jpg"/></Relationships>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9.png"/><Relationship Id="rId4" Type="http://schemas.openxmlformats.org/officeDocument/2006/relationships/image" Target="../media/media1.svg"/></Relationships>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.jpg"/></Relationships>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1.jpg"/><Relationship Id="rId4" Type="http://schemas.openxmlformats.org/officeDocument/2006/relationships/image" Target="../media/image22.png"/></Relationships>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colab.research.google.com/github/toastedcrumpets/HMMT/blob/master/UnsteadyHeat/unsteady_heat_rod.ipynb" TargetMode="External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7" Type="http://schemas.openxmlformats.org/officeDocument/2006/relationships/image" Target="../media/image26.png"/></Relationships>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7.jpg"/><Relationship Id="rId4" Type="http://schemas.openxmlformats.org/officeDocument/2006/relationships/image" Target="../media/image28.png"/><Relationship Id="rId5" Type="http://schemas.openxmlformats.org/officeDocument/2006/relationships/image" Target="../media/media2.svg"/></Relationships>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9.jpg"/></Relationships>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0.jpg"/></Relationships>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g"/></Relationships>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1.jpg"/></Relationships>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jpg"/></Relationships>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jpg"/><Relationship Id="rId4" Type="http://schemas.openxmlformats.org/officeDocument/2006/relationships/image" Target="../media/image5.png"/></Relationships>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jpg"/></Relationships>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jp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/Relationships>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jpg"/></Relationships>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jpg"/></Relationships>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jp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82574459" name="Title 3"/>
          <p:cNvSpPr>
            <a:spLocks noChangeArrowheads="1" noGrp="1"/>
          </p:cNvSpPr>
          <p:nvPr>
            <p:ph type="ctrTitle"/>
          </p:nvPr>
        </p:nvSpPr>
        <p:spPr bwMode="auto">
          <a:xfrm>
            <a:off x="0" y="2364740"/>
            <a:ext cx="12192000" cy="103378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899" anchor="t">
            <a:prstTxWarp prst="textNoShape"/>
          </a:bodyPr>
          <a:lstStyle/>
          <a:p>
            <a:pPr algn="ctr">
              <a:defRPr/>
            </a:pPr>
            <a:r>
              <a:rPr sz="3600" cap="none">
                <a:latin typeface="Helvetica"/>
                <a:ea typeface="Verdana"/>
                <a:cs typeface="Helvetica"/>
              </a:rPr>
              <a:t>EX3030/EM4012 Heat, Mass and Momentum Transfer</a:t>
            </a:r>
            <a:br>
              <a:rPr/>
            </a:br>
            <a:r>
              <a:rPr sz="3200" cap="none">
                <a:solidFill>
                  <a:srgbClr val="7F7F7F"/>
                </a:solidFill>
                <a:latin typeface="Helvetica"/>
                <a:ea typeface="Batang"/>
                <a:cs typeface="Helvetica"/>
              </a:rPr>
              <a:t>Transient Heat Transfer 2</a:t>
            </a:r>
            <a:endParaRPr sz="3600" cap="none">
              <a:latin typeface="Helvetica"/>
              <a:ea typeface="Verdana"/>
              <a:cs typeface="Helvetica"/>
            </a:endParaRPr>
          </a:p>
        </p:txBody>
      </p:sp>
      <p:sp>
        <p:nvSpPr>
          <p:cNvPr id="1874872775" name="Slide Number Placeholder 17"/>
          <p:cNvSpPr>
            <a:spLocks noChangeArrowheads="1" noGrp="1"/>
          </p:cNvSpPr>
          <p:nvPr>
            <p:ph type="sldNum" sz="quarter" idx="12"/>
          </p:nvPr>
        </p:nvSpPr>
        <p:spPr bwMode="auto">
          <a:xfrm>
            <a:off x="8999855" y="6356350"/>
            <a:ext cx="2743200" cy="365125"/>
          </a:xfrm>
          <a:prstGeom prst="rect">
            <a:avLst/>
          </a:prstGeom>
          <a:ln>
            <a:noFill/>
          </a:ln>
        </p:spPr>
        <p:txBody>
          <a:bodyPr/>
          <a:lstStyle/>
          <a:p>
            <a:pPr marL="0" marR="0" indent="0" algn="r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fld id="{1187ED8F-C1FC-D21B-B23F-374EA3714462}" type="slidenum">
              <a:rPr sz="1600" cap="none">
                <a:solidFill>
                  <a:srgbClr val="7F7F7F"/>
                </a:solidFill>
                <a:latin typeface="Helvetica"/>
                <a:ea typeface="Calibri"/>
                <a:cs typeface="Helvetica"/>
              </a:rPr>
              <a:t>1</a:t>
            </a:fld>
            <a:endParaRPr sz="1600" cap="none">
              <a:solidFill>
                <a:srgbClr val="7F7F7F"/>
              </a:solidFill>
              <a:latin typeface="Helvetica"/>
              <a:ea typeface="Calibri"/>
              <a:cs typeface="Helvetica"/>
            </a:endParaRPr>
          </a:p>
        </p:txBody>
      </p:sp>
      <p:sp>
        <p:nvSpPr>
          <p:cNvPr id="560120515" name="TextBox 36"/>
          <p:cNvSpPr/>
          <p:nvPr/>
        </p:nvSpPr>
        <p:spPr bwMode="auto">
          <a:xfrm>
            <a:off x="3084829" y="4618990"/>
            <a:ext cx="6096000" cy="70104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899" anchor="t"/>
          <a:lstStyle/>
          <a:p>
            <a:pPr algn="ctr">
              <a:defRPr sz="2000" cap="none">
                <a:solidFill>
                  <a:srgbClr val="7F7F7F"/>
                </a:solidFill>
                <a:latin typeface="Helvetica"/>
                <a:ea typeface="Batang"/>
                <a:cs typeface="Helvetica"/>
              </a:defRPr>
            </a:pPr>
            <a:r>
              <a:rPr/>
              <a:t>Originally by Dr Mark Stewart</a:t>
            </a:r>
            <a:endParaRPr/>
          </a:p>
          <a:p>
            <a:pPr algn="ctr">
              <a:defRPr sz="2000" cap="none">
                <a:solidFill>
                  <a:srgbClr val="7F7F7F"/>
                </a:solidFill>
                <a:latin typeface="Helvetica"/>
                <a:ea typeface="Batang"/>
                <a:cs typeface="Helvetica"/>
              </a:defRPr>
            </a:pPr>
            <a:r>
              <a:rPr/>
              <a:t>Presented by Dr M. Bannerman</a:t>
            </a:r>
            <a:endParaRPr/>
          </a:p>
        </p:txBody>
      </p:sp>
      <p:pic>
        <p:nvPicPr>
          <p:cNvPr id="1583487913" name="Picture 21" descr="A picture containing text, clipart&#10;&#10;Description automatically generated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4690110" y="387350"/>
            <a:ext cx="2811780" cy="771525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slow" p14:dur="2000" advClick="1" advTm="23444">
        <p:fade thruBlk="0"/>
      </p:transition>
    </mc:Choice>
    <mc:Fallback>
      <p:transition spd="slow" advClick="1" advTm="23444">
        <p:fade thruBlk="0"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443245" name="Title 3"/>
          <p:cNvSpPr>
            <a:spLocks noChangeArrowheads="1" noGrp="1"/>
          </p:cNvSpPr>
          <p:nvPr>
            <p:ph type="ctrTitle"/>
          </p:nvPr>
        </p:nvSpPr>
        <p:spPr bwMode="auto">
          <a:xfrm>
            <a:off x="0" y="360045"/>
            <a:ext cx="12192000" cy="70802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899" anchor="t">
            <a:prstTxWarp prst="textNoShape"/>
          </a:bodyPr>
          <a:lstStyle/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sz="4000" cap="none">
                <a:latin typeface="Helvetica"/>
                <a:ea typeface="Verdana"/>
                <a:cs typeface="Helvetica"/>
              </a:rPr>
              <a:t>Temperature Changes</a:t>
            </a:r>
            <a:endParaRPr sz="4000" cap="none">
              <a:latin typeface="Helvetica"/>
              <a:ea typeface="Verdana"/>
              <a:cs typeface="Helvetica"/>
            </a:endParaRPr>
          </a:p>
        </p:txBody>
      </p:sp>
      <p:sp>
        <p:nvSpPr>
          <p:cNvPr id="2089462127" name="Slide Number Placeholder 17"/>
          <p:cNvSpPr>
            <a:spLocks noChangeArrowheads="1" noGrp="1"/>
          </p:cNvSpPr>
          <p:nvPr>
            <p:ph type="sldNum" sz="quarter" idx="12"/>
          </p:nvPr>
        </p:nvSpPr>
        <p:spPr bwMode="auto">
          <a:xfrm>
            <a:off x="8999855" y="6356350"/>
            <a:ext cx="2743200" cy="365125"/>
          </a:xfrm>
        </p:spPr>
        <p:txBody>
          <a:bodyPr/>
          <a:lstStyle/>
          <a:p>
            <a:pPr>
              <a:defRPr/>
            </a:pPr>
            <a:fld id="{6AD5DBED-A387-802D-C96D-557895233F00}" type="slidenum">
              <a:rPr sz="1600" cap="none">
                <a:solidFill>
                  <a:srgbClr val="7F7F7F"/>
                </a:solidFill>
                <a:latin typeface="Helvetica"/>
                <a:ea typeface="Calibri"/>
                <a:cs typeface="Helvetica"/>
              </a:rPr>
              <a:t>10</a:t>
            </a:fld>
            <a:endParaRPr sz="1600" cap="none">
              <a:solidFill>
                <a:srgbClr val="7F7F7F"/>
              </a:solidFill>
              <a:latin typeface="Helvetica"/>
              <a:ea typeface="Calibri"/>
              <a:cs typeface="Helvetica"/>
            </a:endParaRPr>
          </a:p>
        </p:txBody>
      </p:sp>
      <p:pic>
        <p:nvPicPr>
          <p:cNvPr id="1195912543" name="Picture 8" descr="A picture containing text, clipart&#10;&#10;Description automatically generated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448945" y="360045"/>
            <a:ext cx="1967865" cy="53975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526509982" name="TextBox 2"/>
          <p:cNvSpPr/>
          <p:nvPr/>
        </p:nvSpPr>
        <p:spPr bwMode="auto">
          <a:xfrm>
            <a:off x="1056005" y="1298574"/>
            <a:ext cx="10079990" cy="4000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899" anchor="t"/>
          <a:lstStyle/>
          <a:p>
            <a:pPr algn="ctr">
              <a:spcAft>
                <a:spcPts val="600"/>
              </a:spcAft>
              <a:defRPr/>
            </a:pPr>
            <a:r>
              <a:rPr sz="2000" b="1" cap="none">
                <a:solidFill>
                  <a:srgbClr val="FF9900"/>
                </a:solidFill>
                <a:latin typeface="Helvetica"/>
                <a:ea typeface="Calibri"/>
                <a:cs typeface="Calibri"/>
              </a:rPr>
              <a:t>Approach 2: Heisler charts</a:t>
            </a:r>
            <a:endParaRPr sz="2000" b="1" cap="none">
              <a:solidFill>
                <a:srgbClr val="FF9900"/>
              </a:solidFill>
              <a:latin typeface="Helvetica"/>
              <a:ea typeface="Calibri"/>
              <a:cs typeface="Calibri"/>
            </a:endParaRPr>
          </a:p>
        </p:txBody>
      </p:sp>
      <p:sp>
        <p:nvSpPr>
          <p:cNvPr id="1162812241" name="Slide Number Placeholder 17"/>
          <p:cNvSpPr/>
          <p:nvPr/>
        </p:nvSpPr>
        <p:spPr bwMode="auto">
          <a:xfrm>
            <a:off x="448945" y="6356350"/>
            <a:ext cx="4434840" cy="36512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899" anchor="ctr"/>
          <a:lstStyle>
            <a:lvl1pPr marL="0" algn="r" defTabSz="457200">
              <a:defRPr sz="1200" cap="none">
                <a:solidFill>
                  <a:srgbClr val="8C8C8C"/>
                </a:solidFill>
                <a:latin typeface="Calibri"/>
                <a:ea typeface="Calibri"/>
                <a:cs typeface="Calibri"/>
              </a:defRPr>
            </a:lvl1pPr>
            <a:lvl2pPr marL="457200" algn="l" defTabSz="457200">
              <a:defRPr sz="1800" cap="none">
                <a:solidFill>
                  <a:schemeClr val="tx1"/>
                </a:solidFill>
                <a:latin typeface="Calibri"/>
                <a:ea typeface="Calibri"/>
                <a:cs typeface="Calibri"/>
              </a:defRPr>
            </a:lvl2pPr>
            <a:lvl3pPr marL="914400" algn="l" defTabSz="457200">
              <a:defRPr sz="1800" cap="none">
                <a:solidFill>
                  <a:schemeClr val="tx1"/>
                </a:solidFill>
                <a:latin typeface="Calibri"/>
                <a:ea typeface="Calibri"/>
                <a:cs typeface="Calibri"/>
              </a:defRPr>
            </a:lvl3pPr>
            <a:lvl4pPr marL="1371600" algn="l" defTabSz="457200">
              <a:defRPr sz="1800" cap="none">
                <a:solidFill>
                  <a:schemeClr val="tx1"/>
                </a:solidFill>
                <a:latin typeface="Calibri"/>
                <a:ea typeface="Calibri"/>
                <a:cs typeface="Calibri"/>
              </a:defRPr>
            </a:lvl4pPr>
            <a:lvl5pPr marL="1828800" algn="l" defTabSz="457200">
              <a:defRPr sz="1800" cap="none">
                <a:solidFill>
                  <a:schemeClr val="tx1"/>
                </a:solidFill>
                <a:latin typeface="Calibri"/>
                <a:ea typeface="Calibri"/>
                <a:cs typeface="Calibri"/>
              </a:defRPr>
            </a:lvl5pPr>
            <a:lvl6pPr marL="2286000" algn="l" defTabSz="457200">
              <a:defRPr sz="1800" cap="none">
                <a:solidFill>
                  <a:schemeClr val="tx1"/>
                </a:solidFill>
                <a:latin typeface="Calibri"/>
                <a:ea typeface="Calibri"/>
                <a:cs typeface="Calibri"/>
              </a:defRPr>
            </a:lvl6pPr>
            <a:lvl7pPr marL="2743200" algn="l" defTabSz="457200">
              <a:defRPr sz="1800" cap="none">
                <a:solidFill>
                  <a:schemeClr val="tx1"/>
                </a:solidFill>
                <a:latin typeface="Calibri"/>
                <a:ea typeface="Calibri"/>
                <a:cs typeface="Calibri"/>
              </a:defRPr>
            </a:lvl7pPr>
            <a:lvl8pPr marL="3200400" algn="l" defTabSz="457200">
              <a:defRPr sz="1800" cap="none">
                <a:solidFill>
                  <a:schemeClr val="tx1"/>
                </a:solidFill>
                <a:latin typeface="Calibri"/>
                <a:ea typeface="Calibri"/>
                <a:cs typeface="Calibri"/>
              </a:defRPr>
            </a:lvl8pPr>
            <a:lvl9pPr marL="3657600" algn="l" defTabSz="457200">
              <a:defRPr sz="1800" cap="none">
                <a:solidFill>
                  <a:schemeClr val="tx1"/>
                </a:solidFill>
                <a:latin typeface="Calibri"/>
                <a:ea typeface="Calibri"/>
                <a:cs typeface="Calibri"/>
              </a:defRPr>
            </a:lvl9pPr>
          </a:lstStyle>
          <a:p>
            <a:pPr algn="l">
              <a:defRPr/>
            </a:pPr>
            <a:r>
              <a:rPr sz="1600" cap="none">
                <a:solidFill>
                  <a:srgbClr val="7F7F7F"/>
                </a:solidFill>
                <a:latin typeface="Helvetica"/>
                <a:ea typeface="Calibri"/>
                <a:cs typeface="Helvetica"/>
              </a:rPr>
              <a:t>EX3030/EM40JN</a:t>
            </a:r>
            <a:endParaRPr sz="1600" cap="none">
              <a:solidFill>
                <a:srgbClr val="7F7F7F"/>
              </a:solidFill>
              <a:latin typeface="Helvetica"/>
              <a:ea typeface="Calibri"/>
              <a:cs typeface="Helvetica"/>
            </a:endParaRPr>
          </a:p>
        </p:txBody>
      </p:sp>
      <p:pic>
        <p:nvPicPr>
          <p:cNvPr id="2024474539" name="Picture 6" descr="Chart, diagram&#10;&#10;Description automatically generated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902335" y="2287270"/>
            <a:ext cx="6448425" cy="327025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703997365" name="Picture 7" descr="Chart&#10;&#10;Description automatically generated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7447279" y="2167255"/>
            <a:ext cx="3105785" cy="365696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624414272" name="TextBox 9"/>
          <p:cNvSpPr/>
          <p:nvPr/>
        </p:nvSpPr>
        <p:spPr bwMode="auto">
          <a:xfrm>
            <a:off x="704214" y="1698624"/>
            <a:ext cx="1165225" cy="469265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pPr>
              <a:defRPr/>
            </a:pP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>
                      <m:jc m:val="centerGroup"/>
                    </m:oMathParaPr>
                    <m:oMath>
                      <m:sSub>
                        <m:sSubPr>
                          <m:ctrlPr>
                            <a:rPr lang="en-GB" sz="1200" b="1" i="1"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bPr>
                        <m:e>
                          <m:r>
                            <m:rPr/>
                            <a:rPr lang="en-GB" sz="1200" b="1" i="1">
                              <a:latin typeface="Cambria Math"/>
                            </a:rPr>
                            <m:t>𝜽</m:t>
                          </m:r>
                        </m:e>
                        <m:sub>
                          <m:r>
                            <m:rPr/>
                            <a:rPr lang="en-GB" sz="1200" b="1" i="1">
                              <a:latin typeface="Cambria Math"/>
                            </a:rPr>
                            <m:t>𝟎</m:t>
                          </m:r>
                        </m:sub>
                      </m:sSub>
                      <m:r>
                        <m:rPr/>
                        <a:rPr lang="en-GB" sz="1200" b="1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GB" sz="1200" b="1" i="1"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1200" b="1" i="1">
                                  <a:latin typeface="Cambria Math"/>
                                  <a:ea typeface="Cambria Math"/>
                                  <a:cs typeface="Cambria Math"/>
                                </a:rPr>
                              </m:ctrlPr>
                            </m:sSubPr>
                            <m:e>
                              <m:r>
                                <m:rPr/>
                                <a:rPr lang="en-GB" sz="1200" b="1" i="1">
                                  <a:latin typeface="Cambria Math"/>
                                </a:rPr>
                                <m:t>𝑻</m:t>
                              </m:r>
                            </m:e>
                            <m:sub>
                              <m:r>
                                <m:rPr/>
                                <a:rPr lang="en-GB" sz="1200" b="1" i="1">
                                  <a:latin typeface="Cambria Math"/>
                                </a:rPr>
                                <m:t>𝟎</m:t>
                              </m:r>
                            </m:sub>
                          </m:sSub>
                          <m:r>
                            <m:rPr/>
                            <a:rPr lang="en-GB" sz="1200" b="1" i="1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sz="1200" b="1" i="1">
                                  <a:latin typeface="Cambria Math"/>
                                  <a:ea typeface="Cambria Math"/>
                                  <a:cs typeface="Cambria Math"/>
                                </a:rPr>
                              </m:ctrlPr>
                            </m:sSubPr>
                            <m:e>
                              <m:r>
                                <m:rPr/>
                                <a:rPr lang="en-GB" sz="1200" b="1" i="1">
                                  <a:latin typeface="Cambria Math"/>
                                </a:rPr>
                                <m:t>𝑻</m:t>
                              </m:r>
                            </m:e>
                            <m:sub>
                              <m:r>
                                <m:rPr/>
                                <a:rPr lang="en-GB" sz="1200" b="1" i="1">
                                  <a:latin typeface="Cambria Math"/>
                                </a:rPr>
                                <m:t>∞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sz="1200" b="1" i="1">
                                  <a:latin typeface="Cambria Math"/>
                                  <a:ea typeface="Cambria Math"/>
                                  <a:cs typeface="Cambria Math"/>
                                </a:rPr>
                              </m:ctrlPr>
                            </m:sSubPr>
                            <m:e>
                              <m:r>
                                <m:rPr/>
                                <a:rPr lang="en-GB" sz="1200" b="1" i="1">
                                  <a:latin typeface="Cambria Math"/>
                                </a:rPr>
                                <m:t>𝑻</m:t>
                              </m:r>
                            </m:e>
                            <m:sub>
                              <m:r>
                                <m:rPr/>
                                <a:rPr lang="en-GB" sz="1200" b="1" i="1">
                                  <a:latin typeface="Cambria Math"/>
                                </a:rPr>
                                <m:t>𝒊</m:t>
                              </m:r>
                            </m:sub>
                          </m:sSub>
                          <m:r>
                            <m:rPr/>
                            <a:rPr lang="en-GB" sz="1200" b="1" i="1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sz="1200" b="1" i="1">
                                  <a:latin typeface="Cambria Math"/>
                                  <a:ea typeface="Cambria Math"/>
                                  <a:cs typeface="Cambria Math"/>
                                </a:rPr>
                              </m:ctrlPr>
                            </m:sSubPr>
                            <m:e>
                              <m:r>
                                <m:rPr/>
                                <a:rPr lang="en-GB" sz="1200" b="1" i="1">
                                  <a:latin typeface="Cambria Math"/>
                                </a:rPr>
                                <m:t>𝑻</m:t>
                              </m:r>
                            </m:e>
                            <m:sub>
                              <m:r>
                                <m:rPr/>
                                <a:rPr lang="en-GB" sz="1200" b="1" i="1">
                                  <a:latin typeface="Cambria Math"/>
                                </a:rPr>
                                <m:t>∞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</mc:Choice>
              <mc:Fallback/>
            </mc:AlternateContent>
            <a:endParaRPr lang="en-GB" sz="1200" b="1"/>
          </a:p>
        </p:txBody>
      </p:sp>
      <p:sp>
        <p:nvSpPr>
          <p:cNvPr id="1230612754" name="TextBox 10"/>
          <p:cNvSpPr/>
          <p:nvPr/>
        </p:nvSpPr>
        <p:spPr bwMode="auto">
          <a:xfrm>
            <a:off x="3789721" y="5542914"/>
            <a:ext cx="1165225" cy="281305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pPr>
              <a:defRPr/>
            </a:pP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>
                      <m:jc m:val="centerGroup"/>
                    </m:oMathParaPr>
                    <m:oMath>
                      <m:r>
                        <m:rPr/>
                        <a:rPr lang="en-GB" sz="1200" b="1" i="1">
                          <a:latin typeface="Cambria Math"/>
                        </a:rPr>
                        <m:t>𝝉</m:t>
                      </m:r>
                      <m:r>
                        <m:rPr/>
                        <a:rPr lang="en-GB" sz="1200" b="1" i="1">
                          <a:latin typeface="Cambria Math"/>
                        </a:rPr>
                        <m:t>=</m:t>
                      </m:r>
                      <m:r>
                        <m:rPr/>
                        <a:rPr lang="en-GB" sz="1200" b="1" i="1">
                          <a:latin typeface="Cambria Math"/>
                        </a:rPr>
                        <m:t>𝜶</m:t>
                      </m:r>
                      <m:r>
                        <m:rPr/>
                        <a:rPr lang="en-GB" sz="1200" b="1" i="1">
                          <a:latin typeface="Cambria Math"/>
                        </a:rPr>
                        <m:t>𝒕</m:t>
                      </m:r>
                      <m:r>
                        <m:rPr/>
                        <a:rPr lang="en-GB" sz="1200" b="1" i="1">
                          <a:latin typeface="Cambria Math"/>
                        </a:rPr>
                        <m:t>/</m:t>
                      </m:r>
                      <m:sSup>
                        <m:sSupPr>
                          <m:ctrlPr>
                            <a:rPr lang="en-GB" sz="1200" b="1" i="1"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pPr>
                        <m:e>
                          <m:r>
                            <m:rPr/>
                            <a:rPr lang="en-GB" sz="1200" b="1" i="1">
                              <a:latin typeface="Cambria Math"/>
                            </a:rPr>
                            <m:t>𝑳</m:t>
                          </m:r>
                        </m:e>
                        <m:sup>
                          <m:r>
                            <m:rPr/>
                            <a:rPr lang="en-GB" sz="1200" b="1" i="1">
                              <a:latin typeface="Cambria Math"/>
                            </a:rPr>
                            <m:t>𝟐</m:t>
                          </m:r>
                        </m:sup>
                      </m:sSup>
                    </m:oMath>
                  </m:oMathPara>
                </a14:m>
              </mc:Choice>
              <mc:Fallback/>
            </mc:AlternateContent>
            <a:endParaRPr lang="en-GB" sz="1200" b="1"/>
          </a:p>
        </p:txBody>
      </p:sp>
      <p:sp>
        <p:nvSpPr>
          <p:cNvPr id="464472855" name="TextBox 12"/>
          <p:cNvSpPr/>
          <p:nvPr/>
        </p:nvSpPr>
        <p:spPr bwMode="auto">
          <a:xfrm>
            <a:off x="2437130" y="2085975"/>
            <a:ext cx="3635375" cy="461645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GB" sz="1200" b="1" i="0">
                <a:latin typeface="Helvetica"/>
                <a:cs typeface="Helvetica"/>
              </a:rPr>
              <a:t>Chart 1: for determining the centreline temperature </a:t>
            </a: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sSub>
                        <m:sSubPr>
                          <m:ctrlPr>
                            <a:rPr lang="en-GB" sz="1200" b="1" i="1">
                              <a:latin typeface="Cambria Math"/>
                              <a:ea typeface="Cambria Math"/>
                              <a:cs typeface="Helvetica"/>
                            </a:rPr>
                          </m:ctrlPr>
                        </m:sSubPr>
                        <m:e>
                          <m:r>
                            <m:rPr/>
                            <a:rPr lang="en-GB" sz="1200" b="1" i="1">
                              <a:latin typeface="Cambria Math"/>
                              <a:cs typeface="Helvetica"/>
                            </a:rPr>
                            <m:t>𝑻</m:t>
                          </m:r>
                        </m:e>
                        <m:sub>
                          <m:r>
                            <m:rPr/>
                            <a:rPr lang="en-GB" sz="1200" b="1" i="1">
                              <a:latin typeface="Cambria Math"/>
                              <a:cs typeface="Helvetica"/>
                            </a:rPr>
                            <m:t>𝟎</m:t>
                          </m:r>
                        </m:sub>
                      </m:sSub>
                      <m:d>
                        <m:dPr>
                          <m:ctrlPr>
                            <a:rPr lang="en-GB" sz="1200" b="1" i="1">
                              <a:latin typeface="Cambria Math"/>
                              <a:ea typeface="Cambria Math"/>
                              <a:cs typeface="Helvetica"/>
                            </a:rPr>
                          </m:ctrlPr>
                        </m:dPr>
                        <m:e>
                          <m:r>
                            <m:rPr/>
                            <a:rPr lang="en-GB" sz="1200" b="1" i="1">
                              <a:latin typeface="Cambria Math"/>
                              <a:cs typeface="Helvetica"/>
                            </a:rPr>
                            <m:t>𝒕</m:t>
                          </m:r>
                        </m:e>
                      </m:d>
                    </m:oMath>
                  </m:oMathPara>
                </a14:m>
              </mc:Choice>
              <mc:Fallback/>
            </mc:AlternateContent>
            <a:r>
              <a:rPr lang="en-GB" sz="1200" b="1" i="0">
                <a:latin typeface="Helvetica"/>
                <a:cs typeface="Helvetica"/>
              </a:rPr>
              <a:t> at any given time </a:t>
            </a: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r>
                        <m:rPr/>
                        <a:rPr lang="en-GB" sz="1200" b="1" i="1">
                          <a:latin typeface="Cambria Math"/>
                          <a:cs typeface="Helvetica"/>
                        </a:rPr>
                        <m:t>𝒕</m:t>
                      </m:r>
                    </m:oMath>
                  </m:oMathPara>
                </a14:m>
              </mc:Choice>
              <mc:Fallback/>
            </mc:AlternateContent>
            <a:r>
              <a:rPr lang="en-GB" sz="1200" b="1" i="0">
                <a:latin typeface="Helvetica"/>
                <a:cs typeface="Helvetica"/>
              </a:rPr>
              <a:t> </a:t>
            </a:r>
            <a:endParaRPr lang="en-GB" sz="1200" b="1">
              <a:latin typeface="Helvetica"/>
              <a:cs typeface="Helvetica"/>
            </a:endParaRPr>
          </a:p>
        </p:txBody>
      </p:sp>
      <p:sp>
        <p:nvSpPr>
          <p:cNvPr id="283076480" name="TextBox 13"/>
          <p:cNvSpPr/>
          <p:nvPr/>
        </p:nvSpPr>
        <p:spPr bwMode="auto">
          <a:xfrm>
            <a:off x="8317865" y="2087245"/>
            <a:ext cx="2802890" cy="461645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GB" sz="1200" b="1" i="0">
                <a:latin typeface="Helvetica"/>
                <a:cs typeface="Helvetica"/>
              </a:rPr>
              <a:t>Chart 2: get the temperature </a:t>
            </a: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r>
                        <m:rPr/>
                        <a:rPr lang="en-GB" sz="1200" b="1" i="1">
                          <a:latin typeface="Cambria Math"/>
                          <a:cs typeface="Helvetica"/>
                        </a:rPr>
                        <m:t>𝑻</m:t>
                      </m:r>
                      <m:d>
                        <m:dPr>
                          <m:ctrlPr>
                            <a:rPr lang="en-GB" sz="1200" b="1" i="1">
                              <a:latin typeface="Cambria Math"/>
                              <a:ea typeface="Cambria Math"/>
                              <a:cs typeface="Helvetica"/>
                            </a:rPr>
                          </m:ctrlPr>
                        </m:dPr>
                        <m:e>
                          <m:r>
                            <m:rPr/>
                            <a:rPr lang="en-GB" sz="1200" b="1" i="1">
                              <a:latin typeface="Cambria Math"/>
                              <a:cs typeface="Helvetica"/>
                            </a:rPr>
                            <m:t>𝒙</m:t>
                          </m:r>
                          <m:r>
                            <m:rPr/>
                            <a:rPr lang="en-GB" sz="1200" b="1" i="1">
                              <a:latin typeface="Cambria Math"/>
                              <a:cs typeface="Helvetica"/>
                            </a:rPr>
                            <m:t>,</m:t>
                          </m:r>
                          <m:r>
                            <m:rPr/>
                            <a:rPr lang="en-GB" sz="1200" b="1" i="1">
                              <a:latin typeface="Cambria Math"/>
                              <a:cs typeface="Helvetica"/>
                            </a:rPr>
                            <m:t>𝒕</m:t>
                          </m:r>
                        </m:e>
                      </m:d>
                    </m:oMath>
                  </m:oMathPara>
                </a14:m>
              </mc:Choice>
              <mc:Fallback/>
            </mc:AlternateContent>
            <a:r>
              <a:rPr lang="en-GB" sz="1200" b="1" i="0">
                <a:latin typeface="Helvetica"/>
                <a:cs typeface="Helvetica"/>
              </a:rPr>
              <a:t> at any given location </a:t>
            </a: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r>
                        <m:rPr/>
                        <a:rPr lang="en-GB" sz="1200" b="1" i="1">
                          <a:latin typeface="Cambria Math"/>
                          <a:cs typeface="Helvetica"/>
                        </a:rPr>
                        <m:t>𝒙</m:t>
                      </m:r>
                    </m:oMath>
                  </m:oMathPara>
                </a14:m>
              </mc:Choice>
              <mc:Fallback/>
            </mc:AlternateContent>
            <a:r>
              <a:rPr lang="en-GB" sz="1200" b="1" i="0">
                <a:latin typeface="Helvetica"/>
                <a:cs typeface="Helvetica"/>
              </a:rPr>
              <a:t> and time </a:t>
            </a: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r>
                        <m:rPr/>
                        <a:rPr lang="en-GB" sz="1200" b="1" i="1">
                          <a:latin typeface="Cambria Math"/>
                          <a:cs typeface="Helvetica"/>
                        </a:rPr>
                        <m:t>𝒕</m:t>
                      </m:r>
                    </m:oMath>
                  </m:oMathPara>
                </a14:m>
              </mc:Choice>
              <mc:Fallback/>
            </mc:AlternateContent>
            <a:endParaRPr lang="en-GB" sz="1200" b="1">
              <a:latin typeface="Helvetica"/>
              <a:cs typeface="Helvetica"/>
            </a:endParaRPr>
          </a:p>
        </p:txBody>
      </p:sp>
      <p:sp>
        <p:nvSpPr>
          <p:cNvPr id="1826440399" name="TextBox 14"/>
          <p:cNvSpPr/>
          <p:nvPr/>
        </p:nvSpPr>
        <p:spPr bwMode="auto">
          <a:xfrm>
            <a:off x="3679825" y="6076950"/>
            <a:ext cx="4832350" cy="46228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spcCol="215899" anchor="t"/>
          <a:lstStyle/>
          <a:p>
            <a:pPr algn="ctr">
              <a:defRPr/>
            </a:pPr>
            <a:r>
              <a:rPr sz="1200" cap="none">
                <a:latin typeface="Helvetica"/>
                <a:ea typeface="Calibri"/>
                <a:cs typeface="Helvetica"/>
              </a:rPr>
              <a:t>Note, showing examples for plate/plane wall geometry – similar charts available for sphere and cylinder geometries too</a:t>
            </a:r>
            <a:endParaRPr sz="1200" cap="none">
              <a:latin typeface="Helvetica"/>
              <a:ea typeface="Calibri"/>
              <a:cs typeface="Helvetic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03455532" name="Title 3"/>
          <p:cNvSpPr>
            <a:spLocks noChangeArrowheads="1" noGrp="1"/>
          </p:cNvSpPr>
          <p:nvPr>
            <p:ph type="ctrTitle"/>
          </p:nvPr>
        </p:nvSpPr>
        <p:spPr bwMode="auto">
          <a:xfrm>
            <a:off x="0" y="360045"/>
            <a:ext cx="12192000" cy="70802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899" anchor="t">
            <a:prstTxWarp prst="textNoShape"/>
          </a:bodyPr>
          <a:lstStyle/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sz="4000" cap="none">
                <a:latin typeface="Helvetica"/>
                <a:ea typeface="Verdana"/>
                <a:cs typeface="Helvetica"/>
              </a:rPr>
              <a:t>Worked Egg</a:t>
            </a:r>
            <a:r>
              <a:rPr lang="en" sz="4000" cap="none">
                <a:latin typeface="Helvetica"/>
                <a:ea typeface="Verdana"/>
                <a:cs typeface="Helvetica"/>
              </a:rPr>
              <a:t>s</a:t>
            </a:r>
            <a:r>
              <a:rPr sz="4000" cap="none">
                <a:latin typeface="Helvetica"/>
                <a:ea typeface="Verdana"/>
                <a:cs typeface="Helvetica"/>
              </a:rPr>
              <a:t>ample 1</a:t>
            </a:r>
            <a:endParaRPr sz="4000" cap="none">
              <a:latin typeface="Helvetica"/>
              <a:ea typeface="Verdana"/>
              <a:cs typeface="Helvetica"/>
            </a:endParaRPr>
          </a:p>
        </p:txBody>
      </p:sp>
      <p:sp>
        <p:nvSpPr>
          <p:cNvPr id="1833299686" name="Slide Number Placeholder 17"/>
          <p:cNvSpPr>
            <a:spLocks noChangeArrowheads="1" noGrp="1"/>
          </p:cNvSpPr>
          <p:nvPr>
            <p:ph type="sldNum" sz="quarter" idx="12"/>
          </p:nvPr>
        </p:nvSpPr>
        <p:spPr bwMode="auto">
          <a:xfrm>
            <a:off x="8999855" y="6356350"/>
            <a:ext cx="2743200" cy="365125"/>
          </a:xfrm>
        </p:spPr>
        <p:txBody>
          <a:bodyPr/>
          <a:lstStyle/>
          <a:p>
            <a:pPr>
              <a:defRPr/>
            </a:pPr>
            <a:fld id="{2FCBD3C8-86C2-9E25-8C73-70709D3D7A25}" type="slidenum">
              <a:rPr sz="1600" cap="none">
                <a:solidFill>
                  <a:srgbClr val="7F7F7F"/>
                </a:solidFill>
                <a:latin typeface="Helvetica"/>
                <a:ea typeface="Calibri"/>
                <a:cs typeface="Helvetica"/>
              </a:rPr>
              <a:t>11</a:t>
            </a:fld>
            <a:endParaRPr sz="1600" cap="none">
              <a:solidFill>
                <a:srgbClr val="7F7F7F"/>
              </a:solidFill>
              <a:latin typeface="Helvetica"/>
              <a:ea typeface="Calibri"/>
              <a:cs typeface="Helvetica"/>
            </a:endParaRPr>
          </a:p>
        </p:txBody>
      </p:sp>
      <p:pic>
        <p:nvPicPr>
          <p:cNvPr id="1919593668" name="Picture 8" descr="A picture containing text, clipart&#10;&#10;Description automatically generated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448945" y="360045"/>
            <a:ext cx="1967865" cy="53975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117545161" name="TextBox 1"/>
          <p:cNvSpPr/>
          <p:nvPr/>
        </p:nvSpPr>
        <p:spPr bwMode="auto">
          <a:xfrm>
            <a:off x="1056005" y="2399665"/>
            <a:ext cx="10079990" cy="205867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899" anchor="t"/>
          <a:lstStyle/>
          <a:p>
            <a:pPr algn="ctr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defRPr/>
            </a:pPr>
            <a:r>
              <a:rPr sz="2000" b="1" cap="none">
                <a:latin typeface="Helvetica"/>
                <a:ea typeface="Calibri"/>
                <a:cs typeface="Calibri"/>
              </a:rPr>
              <a:t>The scenario </a:t>
            </a:r>
            <a:r>
              <a:rPr sz="2000" cap="none">
                <a:latin typeface="Helvetica"/>
                <a:ea typeface="Calibri"/>
                <a:cs typeface="Calibri"/>
              </a:rPr>
              <a:t>(from Cengel, 2002, p224):</a:t>
            </a:r>
            <a:endParaRPr sz="2000" cap="none">
              <a:latin typeface="Helvetica"/>
              <a:ea typeface="Calibri"/>
              <a:cs typeface="Calibri"/>
            </a:endParaRPr>
          </a:p>
          <a:p>
            <a:pPr algn="ctr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defRPr/>
            </a:pPr>
            <a:r>
              <a:rPr sz="2000" cap="none">
                <a:latin typeface="Helvetica"/>
                <a:ea typeface="Calibri"/>
                <a:cs typeface="Calibri"/>
              </a:rPr>
              <a:t>An ordinary egg can be approximated as a 5 cm diameter sphere. The egg is initially at a uniform temperature of 5°C and is dropped into boiling water at 95°C. Taking the convection heat transfer coefficient to be </a:t>
            </a:r>
            <a:r>
              <a:rPr sz="2000" i="1" cap="none">
                <a:latin typeface="Helvetica"/>
                <a:ea typeface="Calibri"/>
                <a:cs typeface="Calibri"/>
              </a:rPr>
              <a:t>h</a:t>
            </a:r>
            <a:r>
              <a:rPr sz="2000" cap="none">
                <a:latin typeface="Helvetica"/>
                <a:ea typeface="Calibri"/>
                <a:cs typeface="Calibri"/>
              </a:rPr>
              <a:t> = 1200 W/m</a:t>
            </a:r>
            <a:r>
              <a:rPr sz="2000" cap="none" baseline="30000">
                <a:latin typeface="Helvetica"/>
                <a:ea typeface="Calibri"/>
                <a:cs typeface="Calibri"/>
              </a:rPr>
              <a:t>2·</a:t>
            </a:r>
            <a:r>
              <a:rPr sz="2000" cap="none">
                <a:latin typeface="Helvetica"/>
                <a:ea typeface="Calibri"/>
                <a:cs typeface="Calibri"/>
              </a:rPr>
              <a:t>°C, determine how long it will take for the </a:t>
            </a:r>
            <a:r>
              <a:rPr lang="en-GB" sz="2000" cap="none">
                <a:latin typeface="Helvetica"/>
                <a:ea typeface="Calibri"/>
                <a:cs typeface="Calibri"/>
              </a:rPr>
              <a:t>centre </a:t>
            </a:r>
            <a:r>
              <a:rPr sz="2000" cap="none">
                <a:latin typeface="Helvetica"/>
                <a:ea typeface="Calibri"/>
                <a:cs typeface="Calibri"/>
              </a:rPr>
              <a:t>of the egg to reach 70°C.</a:t>
            </a:r>
            <a:endParaRPr sz="2000" cap="none">
              <a:latin typeface="Helvetica"/>
              <a:ea typeface="Calibri"/>
              <a:cs typeface="Calibri"/>
            </a:endParaRPr>
          </a:p>
        </p:txBody>
      </p:sp>
      <p:sp>
        <p:nvSpPr>
          <p:cNvPr id="1571726699" name="TextBox 2"/>
          <p:cNvSpPr/>
          <p:nvPr/>
        </p:nvSpPr>
        <p:spPr bwMode="auto">
          <a:xfrm>
            <a:off x="1056005" y="1533525"/>
            <a:ext cx="10079990" cy="4000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899" anchor="t"/>
          <a:lstStyle/>
          <a:p>
            <a:pPr algn="ctr">
              <a:spcAft>
                <a:spcPts val="600"/>
              </a:spcAft>
              <a:defRPr/>
            </a:pPr>
            <a:r>
              <a:rPr sz="2000" b="1" cap="none">
                <a:solidFill>
                  <a:srgbClr val="FF9900"/>
                </a:solidFill>
                <a:latin typeface="Helvetica"/>
                <a:ea typeface="Calibri"/>
                <a:cs typeface="Calibri"/>
              </a:rPr>
              <a:t>Let’s try again to figure out how long to boil our egg…</a:t>
            </a:r>
            <a:endParaRPr sz="2000" b="1" cap="none">
              <a:solidFill>
                <a:srgbClr val="FF9900"/>
              </a:solidFill>
              <a:latin typeface="Helvetica"/>
              <a:ea typeface="Calibri"/>
              <a:cs typeface="Calibri"/>
            </a:endParaRPr>
          </a:p>
        </p:txBody>
      </p:sp>
      <p:sp>
        <p:nvSpPr>
          <p:cNvPr id="1901790250" name="Slide Number Placeholder 17"/>
          <p:cNvSpPr/>
          <p:nvPr/>
        </p:nvSpPr>
        <p:spPr bwMode="auto">
          <a:xfrm>
            <a:off x="448945" y="6356350"/>
            <a:ext cx="4434840" cy="36512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899" anchor="ctr"/>
          <a:lstStyle>
            <a:lvl1pPr marL="0" algn="r" defTabSz="457200">
              <a:defRPr sz="1200" cap="none">
                <a:solidFill>
                  <a:srgbClr val="8C8C8C"/>
                </a:solidFill>
                <a:latin typeface="Calibri"/>
                <a:ea typeface="Calibri"/>
                <a:cs typeface="Calibri"/>
              </a:defRPr>
            </a:lvl1pPr>
            <a:lvl2pPr marL="457200" algn="l" defTabSz="457200">
              <a:defRPr sz="1800" cap="none">
                <a:solidFill>
                  <a:schemeClr val="tx1"/>
                </a:solidFill>
                <a:latin typeface="Calibri"/>
                <a:ea typeface="Calibri"/>
                <a:cs typeface="Calibri"/>
              </a:defRPr>
            </a:lvl2pPr>
            <a:lvl3pPr marL="914400" algn="l" defTabSz="457200">
              <a:defRPr sz="1800" cap="none">
                <a:solidFill>
                  <a:schemeClr val="tx1"/>
                </a:solidFill>
                <a:latin typeface="Calibri"/>
                <a:ea typeface="Calibri"/>
                <a:cs typeface="Calibri"/>
              </a:defRPr>
            </a:lvl3pPr>
            <a:lvl4pPr marL="1371600" algn="l" defTabSz="457200">
              <a:defRPr sz="1800" cap="none">
                <a:solidFill>
                  <a:schemeClr val="tx1"/>
                </a:solidFill>
                <a:latin typeface="Calibri"/>
                <a:ea typeface="Calibri"/>
                <a:cs typeface="Calibri"/>
              </a:defRPr>
            </a:lvl4pPr>
            <a:lvl5pPr marL="1828800" algn="l" defTabSz="457200">
              <a:defRPr sz="1800" cap="none">
                <a:solidFill>
                  <a:schemeClr val="tx1"/>
                </a:solidFill>
                <a:latin typeface="Calibri"/>
                <a:ea typeface="Calibri"/>
                <a:cs typeface="Calibri"/>
              </a:defRPr>
            </a:lvl5pPr>
            <a:lvl6pPr marL="2286000" algn="l" defTabSz="457200">
              <a:defRPr sz="1800" cap="none">
                <a:solidFill>
                  <a:schemeClr val="tx1"/>
                </a:solidFill>
                <a:latin typeface="Calibri"/>
                <a:ea typeface="Calibri"/>
                <a:cs typeface="Calibri"/>
              </a:defRPr>
            </a:lvl6pPr>
            <a:lvl7pPr marL="2743200" algn="l" defTabSz="457200">
              <a:defRPr sz="1800" cap="none">
                <a:solidFill>
                  <a:schemeClr val="tx1"/>
                </a:solidFill>
                <a:latin typeface="Calibri"/>
                <a:ea typeface="Calibri"/>
                <a:cs typeface="Calibri"/>
              </a:defRPr>
            </a:lvl7pPr>
            <a:lvl8pPr marL="3200400" algn="l" defTabSz="457200">
              <a:defRPr sz="1800" cap="none">
                <a:solidFill>
                  <a:schemeClr val="tx1"/>
                </a:solidFill>
                <a:latin typeface="Calibri"/>
                <a:ea typeface="Calibri"/>
                <a:cs typeface="Calibri"/>
              </a:defRPr>
            </a:lvl8pPr>
            <a:lvl9pPr marL="3657600" algn="l" defTabSz="457200">
              <a:defRPr sz="1800" cap="none">
                <a:solidFill>
                  <a:schemeClr val="tx1"/>
                </a:solidFill>
                <a:latin typeface="Calibri"/>
                <a:ea typeface="Calibri"/>
                <a:cs typeface="Calibri"/>
              </a:defRPr>
            </a:lvl9pPr>
          </a:lstStyle>
          <a:p>
            <a:pPr algn="l">
              <a:defRPr/>
            </a:pPr>
            <a:r>
              <a:rPr sz="1600" cap="none">
                <a:solidFill>
                  <a:srgbClr val="7F7F7F"/>
                </a:solidFill>
                <a:latin typeface="Helvetica"/>
                <a:ea typeface="Calibri"/>
                <a:cs typeface="Helvetica"/>
              </a:rPr>
              <a:t>EX3030/EM40JN</a:t>
            </a:r>
            <a:endParaRPr sz="1600" cap="none">
              <a:solidFill>
                <a:srgbClr val="7F7F7F"/>
              </a:solidFill>
              <a:latin typeface="Helvetica"/>
              <a:ea typeface="Calibri"/>
              <a:cs typeface="Helvetic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0108329" name="Title 1"/>
          <p:cNvSpPr>
            <a:spLocks noChangeArrowheads="1" noGrp="1"/>
          </p:cNvSpPr>
          <p:nvPr>
            <p:ph type="title"/>
          </p:nvPr>
        </p:nvSpPr>
        <p:spPr bwMode="auto">
          <a:xfrm>
            <a:off x="44449" y="47623"/>
            <a:ext cx="10515600" cy="1325880"/>
          </a:xfrm>
        </p:spPr>
        <p:txBody>
          <a:bodyPr/>
          <a:lstStyle/>
          <a:p>
            <a:pPr>
              <a:defRPr/>
            </a:pPr>
            <a:r>
              <a:rPr/>
              <a:t>Solution</a:t>
            </a:r>
            <a:endParaRPr/>
          </a:p>
        </p:txBody>
      </p:sp>
      <p:sp>
        <p:nvSpPr>
          <p:cNvPr id="562708651" name="Date Placeholder 3"/>
          <p:cNvSpPr>
            <a:spLocks noChangeArrowheads="1"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7547293A-FC1B-4827-7AA2-3AC7A8D4BFAC}" type="datetime1">
              <a:rPr cap="none"/>
              <a:t/>
            </a:fld>
            <a:endParaRPr cap="none"/>
          </a:p>
        </p:txBody>
      </p:sp>
      <p:sp>
        <p:nvSpPr>
          <p:cNvPr id="1222380369" name="Slide Number Placeholder 5"/>
          <p:cNvSpPr>
            <a:spLocks noChangeArrowheads="1"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B04FB713-14CD-51B8-5536-77A923B90DBF}" type="slidenum">
              <a:rPr cap="none"/>
              <a:t/>
            </a:fld>
            <a:endParaRPr cap="none"/>
          </a:p>
        </p:txBody>
      </p:sp>
      <p:pic>
        <p:nvPicPr>
          <p:cNvPr id="525763321" name="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 bwMode="auto">
          <a:xfrm flipH="0" flipV="0">
            <a:off x="1757135" y="47623"/>
            <a:ext cx="9189708" cy="688067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69163553" name="Title 3"/>
          <p:cNvSpPr>
            <a:spLocks noChangeArrowheads="1" noGrp="1"/>
          </p:cNvSpPr>
          <p:nvPr>
            <p:ph type="ctrTitle"/>
          </p:nvPr>
        </p:nvSpPr>
        <p:spPr bwMode="auto">
          <a:xfrm>
            <a:off x="0" y="360045"/>
            <a:ext cx="12192000" cy="70802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899" anchor="t">
            <a:prstTxWarp prst="textNoShape"/>
          </a:bodyPr>
          <a:lstStyle/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sz="4000" cap="none">
                <a:latin typeface="Helvetica"/>
                <a:ea typeface="Verdana"/>
                <a:cs typeface="Helvetica"/>
              </a:rPr>
              <a:t>Estimating Heat Transfer</a:t>
            </a:r>
            <a:endParaRPr sz="4000" cap="none">
              <a:latin typeface="Helvetica"/>
              <a:ea typeface="Verdana"/>
              <a:cs typeface="Helvetica"/>
            </a:endParaRPr>
          </a:p>
        </p:txBody>
      </p:sp>
      <p:sp>
        <p:nvSpPr>
          <p:cNvPr id="398339023" name="Slide Number Placeholder 17"/>
          <p:cNvSpPr>
            <a:spLocks noChangeArrowheads="1" noGrp="1"/>
          </p:cNvSpPr>
          <p:nvPr>
            <p:ph type="sldNum" sz="quarter" idx="12"/>
          </p:nvPr>
        </p:nvSpPr>
        <p:spPr bwMode="auto">
          <a:xfrm>
            <a:off x="8999855" y="6356350"/>
            <a:ext cx="2743200" cy="365125"/>
          </a:xfrm>
        </p:spPr>
        <p:txBody>
          <a:bodyPr/>
          <a:lstStyle/>
          <a:p>
            <a:pPr>
              <a:defRPr/>
            </a:pPr>
            <a:fld id="{4EC3B8B9-F7A3-964E-ED7B-011BF6351B54}" type="slidenum">
              <a:rPr sz="1600" cap="none">
                <a:solidFill>
                  <a:srgbClr val="7F7F7F"/>
                </a:solidFill>
                <a:latin typeface="Helvetica"/>
                <a:ea typeface="Calibri"/>
                <a:cs typeface="Helvetica"/>
              </a:rPr>
              <a:t>12</a:t>
            </a:fld>
            <a:endParaRPr sz="1600" cap="none">
              <a:solidFill>
                <a:srgbClr val="7F7F7F"/>
              </a:solidFill>
              <a:latin typeface="Helvetica"/>
              <a:ea typeface="Calibri"/>
              <a:cs typeface="Helvetica"/>
            </a:endParaRPr>
          </a:p>
        </p:txBody>
      </p:sp>
      <p:pic>
        <p:nvPicPr>
          <p:cNvPr id="109475935" name="Picture 8" descr="A picture containing text, clipart&#10;&#10;Description automatically generated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448945" y="360045"/>
            <a:ext cx="1967865" cy="53975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2083840" name="TextBox 1"/>
          <p:cNvSpPr/>
          <p:nvPr/>
        </p:nvSpPr>
        <p:spPr bwMode="auto">
          <a:xfrm>
            <a:off x="1114425" y="1303655"/>
            <a:ext cx="9963150" cy="36068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899" anchor="t"/>
          <a:lstStyle/>
          <a:p>
            <a:pPr algn="ctr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defRPr/>
            </a:pPr>
            <a:r>
              <a:rPr sz="1600" b="1" cap="none">
                <a:latin typeface="Helvetica"/>
                <a:ea typeface="Calibri"/>
                <a:cs typeface="Calibri"/>
              </a:rPr>
              <a:t>In addition to temperature, we can also make some estimations of maximum and actual heat transfer</a:t>
            </a:r>
            <a:endParaRPr sz="1600" b="1" cap="none">
              <a:latin typeface="Helvetica"/>
              <a:ea typeface="Calibri"/>
              <a:cs typeface="Calibri"/>
            </a:endParaRPr>
          </a:p>
        </p:txBody>
      </p:sp>
      <p:sp>
        <p:nvSpPr>
          <p:cNvPr id="1496648816" name="TextBox 2"/>
          <p:cNvSpPr/>
          <p:nvPr/>
        </p:nvSpPr>
        <p:spPr bwMode="auto">
          <a:xfrm>
            <a:off x="1056005" y="1842770"/>
            <a:ext cx="10079990" cy="4000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899" anchor="t"/>
          <a:lstStyle/>
          <a:p>
            <a:pPr algn="ctr">
              <a:spcAft>
                <a:spcPts val="600"/>
              </a:spcAft>
              <a:defRPr/>
            </a:pPr>
            <a:r>
              <a:rPr sz="2000" b="1" cap="none">
                <a:solidFill>
                  <a:srgbClr val="FF9900"/>
                </a:solidFill>
                <a:latin typeface="Helvetica"/>
                <a:ea typeface="Calibri"/>
                <a:cs typeface="Calibri"/>
              </a:rPr>
              <a:t>Approach 1: One term approximations</a:t>
            </a:r>
            <a:endParaRPr sz="2000" b="1" cap="none">
              <a:solidFill>
                <a:srgbClr val="FF9900"/>
              </a:solidFill>
              <a:latin typeface="Helvetica"/>
              <a:ea typeface="Calibri"/>
              <a:cs typeface="Calibri"/>
            </a:endParaRPr>
          </a:p>
        </p:txBody>
      </p:sp>
      <p:sp>
        <p:nvSpPr>
          <p:cNvPr id="546991644" name="Slide Number Placeholder 17"/>
          <p:cNvSpPr/>
          <p:nvPr/>
        </p:nvSpPr>
        <p:spPr bwMode="auto">
          <a:xfrm>
            <a:off x="448945" y="6356350"/>
            <a:ext cx="4434840" cy="36512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899" anchor="ctr"/>
          <a:lstStyle>
            <a:lvl1pPr marL="0" algn="r" defTabSz="457200">
              <a:defRPr sz="1200" cap="none">
                <a:solidFill>
                  <a:srgbClr val="8C8C8C"/>
                </a:solidFill>
                <a:latin typeface="Calibri"/>
                <a:ea typeface="Calibri"/>
                <a:cs typeface="Calibri"/>
              </a:defRPr>
            </a:lvl1pPr>
            <a:lvl2pPr marL="457200" algn="l" defTabSz="457200">
              <a:defRPr sz="1800" cap="none">
                <a:solidFill>
                  <a:schemeClr val="tx1"/>
                </a:solidFill>
                <a:latin typeface="Calibri"/>
                <a:ea typeface="Calibri"/>
                <a:cs typeface="Calibri"/>
              </a:defRPr>
            </a:lvl2pPr>
            <a:lvl3pPr marL="914400" algn="l" defTabSz="457200">
              <a:defRPr sz="1800" cap="none">
                <a:solidFill>
                  <a:schemeClr val="tx1"/>
                </a:solidFill>
                <a:latin typeface="Calibri"/>
                <a:ea typeface="Calibri"/>
                <a:cs typeface="Calibri"/>
              </a:defRPr>
            </a:lvl3pPr>
            <a:lvl4pPr marL="1371600" algn="l" defTabSz="457200">
              <a:defRPr sz="1800" cap="none">
                <a:solidFill>
                  <a:schemeClr val="tx1"/>
                </a:solidFill>
                <a:latin typeface="Calibri"/>
                <a:ea typeface="Calibri"/>
                <a:cs typeface="Calibri"/>
              </a:defRPr>
            </a:lvl4pPr>
            <a:lvl5pPr marL="1828800" algn="l" defTabSz="457200">
              <a:defRPr sz="1800" cap="none">
                <a:solidFill>
                  <a:schemeClr val="tx1"/>
                </a:solidFill>
                <a:latin typeface="Calibri"/>
                <a:ea typeface="Calibri"/>
                <a:cs typeface="Calibri"/>
              </a:defRPr>
            </a:lvl5pPr>
            <a:lvl6pPr marL="2286000" algn="l" defTabSz="457200">
              <a:defRPr sz="1800" cap="none">
                <a:solidFill>
                  <a:schemeClr val="tx1"/>
                </a:solidFill>
                <a:latin typeface="Calibri"/>
                <a:ea typeface="Calibri"/>
                <a:cs typeface="Calibri"/>
              </a:defRPr>
            </a:lvl6pPr>
            <a:lvl7pPr marL="2743200" algn="l" defTabSz="457200">
              <a:defRPr sz="1800" cap="none">
                <a:solidFill>
                  <a:schemeClr val="tx1"/>
                </a:solidFill>
                <a:latin typeface="Calibri"/>
                <a:ea typeface="Calibri"/>
                <a:cs typeface="Calibri"/>
              </a:defRPr>
            </a:lvl7pPr>
            <a:lvl8pPr marL="3200400" algn="l" defTabSz="457200">
              <a:defRPr sz="1800" cap="none">
                <a:solidFill>
                  <a:schemeClr val="tx1"/>
                </a:solidFill>
                <a:latin typeface="Calibri"/>
                <a:ea typeface="Calibri"/>
                <a:cs typeface="Calibri"/>
              </a:defRPr>
            </a:lvl8pPr>
            <a:lvl9pPr marL="3657600" algn="l" defTabSz="457200">
              <a:defRPr sz="1800" cap="none">
                <a:solidFill>
                  <a:schemeClr val="tx1"/>
                </a:solidFill>
                <a:latin typeface="Calibri"/>
                <a:ea typeface="Calibri"/>
                <a:cs typeface="Calibri"/>
              </a:defRPr>
            </a:lvl9pPr>
          </a:lstStyle>
          <a:p>
            <a:pPr algn="l">
              <a:defRPr/>
            </a:pPr>
            <a:r>
              <a:rPr sz="1600" cap="none">
                <a:solidFill>
                  <a:srgbClr val="7F7F7F"/>
                </a:solidFill>
                <a:latin typeface="Helvetica"/>
                <a:ea typeface="Calibri"/>
                <a:cs typeface="Helvetica"/>
              </a:rPr>
              <a:t>EX3030/EM40JN</a:t>
            </a:r>
            <a:endParaRPr sz="1600" cap="none">
              <a:solidFill>
                <a:srgbClr val="7F7F7F"/>
              </a:solidFill>
              <a:latin typeface="Helvetica"/>
              <a:ea typeface="Calibri"/>
              <a:cs typeface="Helvetica"/>
            </a:endParaRPr>
          </a:p>
        </p:txBody>
      </p:sp>
      <p:grpSp>
        <p:nvGrpSpPr>
          <p:cNvPr id="1510287901" name="Group 4"/>
          <p:cNvGrpSpPr/>
          <p:nvPr/>
        </p:nvGrpSpPr>
        <p:grpSpPr bwMode="auto">
          <a:xfrm>
            <a:off x="1362709" y="2421889"/>
            <a:ext cx="9758934" cy="3694429"/>
            <a:chOff x="0" y="0"/>
            <a:chExt cx="9758934" cy="3694429"/>
          </a:xfrm>
        </p:grpSpPr>
        <p:sp>
          <p:nvSpPr>
            <p:cNvPr id="11" name="TextBox 7"/>
            <p:cNvSpPr/>
            <p:nvPr/>
          </p:nvSpPr>
          <p:spPr bwMode="auto">
            <a:xfrm>
              <a:off x="0" y="0"/>
              <a:ext cx="9434195" cy="369443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en-GB" b="1">
                  <a:latin typeface="Helvetica"/>
                </a:rPr>
                <a:t>Plane wall</a:t>
              </a:r>
              <a:endParaRPr/>
            </a:p>
            <a:p>
              <a:pPr algn="ctr">
                <a:lnSpc>
                  <a:spcPct val="120000"/>
                </a:lnSpc>
                <a:spcAft>
                  <a:spcPts val="600"/>
                </a:spcAft>
                <a:defRPr/>
              </a:pPr>
              <mc:AlternateContent xmlns:mc="http://schemas.openxmlformats.org/markup-compatibility/2006" xmlns:m="http://schemas.openxmlformats.org/officeDocument/2006/math">
                <mc:Choice xmlns:a14="http://schemas.microsoft.com/office/drawing/2010/main" Requires="a14">
                  <a14:m>
                    <m:oMathPara>
                      <m:oMathParaPr>
                        <m:jc m:val="centerGroup"/>
                      </m:oMathParaPr>
                      <m:oMath>
                        <m:sSub>
                          <m:sSubPr>
                            <m:ctrlPr>
                              <a:rPr lang="en-GB" b="0" i="1">
                                <a:latin typeface="Cambria Math"/>
                                <a:ea typeface="Cambria Math"/>
                                <a:cs typeface="Cambria Math"/>
                              </a:rPr>
                            </m:ctrlPr>
                          </m:sSubPr>
                          <m:e>
                            <m:d>
                              <m:dPr>
                                <m:ctrlPr>
                                  <a:rPr lang="en-GB" i="1">
                                    <a:latin typeface="Cambria Math"/>
                                    <a:ea typeface="Cambria Math"/>
                                    <a:cs typeface="Cambria Math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GB" i="1">
                                        <a:latin typeface="Cambria Math"/>
                                        <a:ea typeface="Cambria Math"/>
                                        <a:cs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m:rPr/>
                                      <a:rPr lang="en-GB" i="1">
                                        <a:latin typeface="Cambria Math"/>
                                      </a:rPr>
                                      <m:t>𝑄</m:t>
                                    </m:r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GB" i="1">
                                            <a:latin typeface="Cambria Math"/>
                                            <a:ea typeface="Cambria Math"/>
                                            <a:cs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/>
                                          <a:rPr lang="en-GB" i="1">
                                            <a:latin typeface="Cambria Math"/>
                                          </a:rPr>
                                          <m:t>𝑄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en-GB">
                                            <a:latin typeface="Cambria Math"/>
                                          </a:rPr>
                                          <m:t>max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d>
                          </m:e>
                          <m:sub>
                            <m:r>
                              <m:rPr>
                                <m:sty m:val="p"/>
                              </m:rPr>
                              <a:rPr lang="en-GB" b="0" i="0">
                                <a:latin typeface="Cambria Math"/>
                              </a:rPr>
                              <m:t>w</m:t>
                            </m:r>
                          </m:sub>
                        </m:sSub>
                        <m:r>
                          <m:rPr/>
                          <a:rPr lang="en-GB" b="0" i="1">
                            <a:latin typeface="Cambria Math"/>
                          </a:rPr>
                          <m:t>=</m:t>
                        </m:r>
                        <m:r>
                          <m:rPr/>
                          <a:rPr lang="en-GB" i="1">
                            <a:latin typeface="Cambria Math"/>
                          </a:rPr>
                          <m:t>1−</m:t>
                        </m:r>
                        <m:sSub>
                          <m:sSubPr>
                            <m:ctrlPr>
                              <a:rPr lang="en-GB" i="1">
                                <a:latin typeface="Cambria Math"/>
                                <a:ea typeface="Cambria Math"/>
                                <a:cs typeface="Cambria Math"/>
                              </a:rPr>
                            </m:ctrlPr>
                          </m:sSubPr>
                          <m:e>
                            <m:r>
                              <m:rPr/>
                              <a:rPr lang="en-GB" i="1">
                                <a:latin typeface="Cambria Math"/>
                              </a:rPr>
                              <m:t>𝜃</m:t>
                            </m:r>
                          </m:e>
                          <m:sub>
                            <m:r>
                              <m:rPr/>
                              <a:rPr lang="en-GB" i="1">
                                <a:latin typeface="Cambria Math"/>
                              </a:rPr>
                              <m:t>0</m:t>
                            </m:r>
                          </m:sub>
                        </m:sSub>
                        <m:f>
                          <m:fPr>
                            <m:ctrlPr>
                              <a:rPr lang="en-GB" b="0" i="1">
                                <a:latin typeface="Cambria Math"/>
                                <a:ea typeface="Cambria Math"/>
                                <a:cs typeface="Cambria Math"/>
                              </a:rPr>
                            </m:ctrlPr>
                          </m:fPr>
                          <m:num>
                            <m:func>
                              <m:funcPr>
                                <m:ctrlPr>
                                  <a:rPr lang="en-GB" b="0" i="1">
                                    <a:latin typeface="Cambria Math"/>
                                    <a:ea typeface="Cambria Math"/>
                                    <a:cs typeface="Cambria Math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GB" b="0" i="0">
                                    <a:latin typeface="Cambria Math"/>
                                  </a:rPr>
                                  <m:t>sin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GB" b="0" i="1">
                                        <a:latin typeface="Cambria Math"/>
                                        <a:ea typeface="Cambria Math"/>
                                        <a:cs typeface="Cambria Math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GB" b="0" i="1">
                                            <a:latin typeface="Cambria Math"/>
                                            <a:ea typeface="Cambria Math"/>
                                            <a:cs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/>
                                          <a:rPr lang="en-GB" b="0" i="1">
                                            <a:latin typeface="Cambria Math"/>
                                          </a:rPr>
                                          <m:t>𝜆</m:t>
                                        </m:r>
                                      </m:e>
                                      <m:sub>
                                        <m:r>
                                          <m:rPr/>
                                          <a:rPr lang="en-GB" b="0" i="1">
                                            <a:latin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func>
                          </m:num>
                          <m:den>
                            <m:sSub>
                              <m:sSubPr>
                                <m:ctrlPr>
                                  <a:rPr lang="en-GB" b="0" i="1">
                                    <a:latin typeface="Cambria Math"/>
                                    <a:ea typeface="Cambria Math"/>
                                    <a:cs typeface="Cambria Math"/>
                                  </a:rPr>
                                </m:ctrlPr>
                              </m:sSubPr>
                              <m:e>
                                <m:r>
                                  <m:rPr/>
                                  <a:rPr lang="en-GB" b="0" i="1">
                                    <a:latin typeface="Cambria Math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m:rPr/>
                                  <a:rPr lang="en-GB" b="0" i="1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</mc:Choice>
                <mc:Fallback/>
              </mc:AlternateContent>
              <a:endParaRPr lang="en-GB">
                <a:latin typeface="Helvetica"/>
              </a:endParaRPr>
            </a:p>
            <a:p>
              <a:pPr algn="ctr">
                <a:lnSpc>
                  <a:spcPct val="120000"/>
                </a:lnSpc>
                <a:defRPr/>
              </a:pPr>
              <a:r>
                <a:rPr lang="en-GB" b="1">
                  <a:latin typeface="Helvetica"/>
                </a:rPr>
                <a:t>Cylinder</a:t>
              </a:r>
              <a:endParaRPr/>
            </a:p>
            <a:p>
              <a:pPr algn="ctr">
                <a:lnSpc>
                  <a:spcPct val="120000"/>
                </a:lnSpc>
                <a:spcAft>
                  <a:spcPts val="600"/>
                </a:spcAft>
                <a:defRPr/>
              </a:pPr>
              <mc:AlternateContent xmlns:mc="http://schemas.openxmlformats.org/markup-compatibility/2006" xmlns:m="http://schemas.openxmlformats.org/officeDocument/2006/math">
                <mc:Choice xmlns:a14="http://schemas.microsoft.com/office/drawing/2010/main" Requires="a14">
                  <a14:m>
                    <m:oMathPara>
                      <m:oMathParaPr>
                        <m:jc m:val="centerGroup"/>
                      </m:oMathParaPr>
                      <m:oMath>
                        <m:sSub>
                          <m:sSubPr>
                            <m:ctrlPr>
                              <a:rPr lang="en-GB" i="1">
                                <a:latin typeface="Cambria Math"/>
                                <a:ea typeface="Cambria Math"/>
                                <a:cs typeface="Cambria Math"/>
                              </a:rPr>
                            </m:ctrlPr>
                          </m:sSubPr>
                          <m:e>
                            <m:d>
                              <m:dPr>
                                <m:ctrlPr>
                                  <a:rPr lang="en-GB" i="1">
                                    <a:latin typeface="Cambria Math"/>
                                    <a:ea typeface="Cambria Math"/>
                                    <a:cs typeface="Cambria Math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GB" i="1">
                                        <a:latin typeface="Cambria Math"/>
                                        <a:ea typeface="Cambria Math"/>
                                        <a:cs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m:rPr/>
                                      <a:rPr lang="en-GB" i="1">
                                        <a:latin typeface="Cambria Math"/>
                                      </a:rPr>
                                      <m:t>𝑄</m:t>
                                    </m:r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GB" i="1">
                                            <a:latin typeface="Cambria Math"/>
                                            <a:ea typeface="Cambria Math"/>
                                            <a:cs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/>
                                          <a:rPr lang="en-GB" i="1">
                                            <a:latin typeface="Cambria Math"/>
                                          </a:rPr>
                                          <m:t>𝑄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en-GB">
                                            <a:latin typeface="Cambria Math"/>
                                          </a:rPr>
                                          <m:t>max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d>
                          </m:e>
                          <m:sub>
                            <m:r>
                              <m:rPr>
                                <m:sty m:val="p"/>
                              </m:rPr>
                              <a:rPr lang="en-GB">
                                <a:latin typeface="Cambria Math"/>
                              </a:rPr>
                              <m:t>s</m:t>
                            </m:r>
                          </m:sub>
                        </m:sSub>
                        <m:r>
                          <m:rPr/>
                          <a:rPr lang="en-GB" i="1">
                            <a:latin typeface="Cambria Math"/>
                          </a:rPr>
                          <m:t>=1−2</m:t>
                        </m:r>
                        <m:sSub>
                          <m:sSubPr>
                            <m:ctrlPr>
                              <a:rPr lang="en-GB" i="1">
                                <a:latin typeface="Cambria Math"/>
                                <a:ea typeface="Cambria Math"/>
                                <a:cs typeface="Cambria Math"/>
                              </a:rPr>
                            </m:ctrlPr>
                          </m:sSubPr>
                          <m:e>
                            <m:r>
                              <m:rPr/>
                              <a:rPr lang="en-GB" i="1">
                                <a:latin typeface="Cambria Math"/>
                              </a:rPr>
                              <m:t>𝜃</m:t>
                            </m:r>
                          </m:e>
                          <m:sub>
                            <m:r>
                              <m:rPr/>
                              <a:rPr lang="en-GB" i="1">
                                <a:latin typeface="Cambria Math"/>
                              </a:rPr>
                              <m:t>0</m:t>
                            </m:r>
                          </m:sub>
                        </m:sSub>
                        <m:f>
                          <m:fPr>
                            <m:ctrlPr>
                              <a:rPr lang="en-GB" i="1">
                                <a:latin typeface="Cambria Math"/>
                                <a:ea typeface="Cambria Math"/>
                                <a:cs typeface="Cambria Math"/>
                              </a:rPr>
                            </m:ctrlPr>
                          </m:fPr>
                          <m:num>
                            <m:func>
                              <m:funcPr>
                                <m:ctrlPr>
                                  <a:rPr lang="en-GB" i="1">
                                    <a:latin typeface="Cambria Math"/>
                                    <a:ea typeface="Cambria Math"/>
                                    <a:cs typeface="Cambria Math"/>
                                  </a:rPr>
                                </m:ctrlPr>
                              </m:funcPr>
                              <m:fName>
                                <m:sSub>
                                  <m:sSubPr>
                                    <m:ctrlPr>
                                      <a:rPr lang="en-GB" i="1">
                                        <a:latin typeface="Cambria Math"/>
                                        <a:ea typeface="Cambria Math"/>
                                        <a:cs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m:rPr/>
                                      <a:rPr lang="en-GB" i="1">
                                        <a:latin typeface="Cambria Math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m:rPr/>
                                      <a:rPr lang="en-GB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fName>
                              <m:e>
                                <m:d>
                                  <m:dPr>
                                    <m:ctrlPr>
                                      <a:rPr lang="en-GB" i="1">
                                        <a:latin typeface="Cambria Math"/>
                                        <a:ea typeface="Cambria Math"/>
                                        <a:cs typeface="Cambria Math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GB" i="1">
                                            <a:latin typeface="Cambria Math"/>
                                            <a:ea typeface="Cambria Math"/>
                                            <a:cs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/>
                                          <a:rPr lang="en-GB" i="1">
                                            <a:latin typeface="Cambria Math"/>
                                          </a:rPr>
                                          <m:t>𝜆</m:t>
                                        </m:r>
                                      </m:e>
                                      <m:sub>
                                        <m:r>
                                          <m:rPr/>
                                          <a:rPr lang="en-GB" i="1">
                                            <a:latin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func>
                          </m:num>
                          <m:den>
                            <m:sSub>
                              <m:sSubPr>
                                <m:ctrlPr>
                                  <a:rPr lang="en-GB" i="1">
                                    <a:latin typeface="Cambria Math"/>
                                    <a:ea typeface="Cambria Math"/>
                                    <a:cs typeface="Cambria Math"/>
                                  </a:rPr>
                                </m:ctrlPr>
                              </m:sSubPr>
                              <m:e>
                                <m:r>
                                  <m:rPr/>
                                  <a:rPr lang="en-GB" i="1">
                                    <a:latin typeface="Cambria Math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m:rPr/>
                                  <a:rPr lang="en-GB" i="1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</mc:Choice>
                <mc:Fallback/>
              </mc:AlternateContent>
              <a:endParaRPr lang="en-GB">
                <a:latin typeface="Helvetica"/>
              </a:endParaRPr>
            </a:p>
            <a:p>
              <a:pPr algn="ctr">
                <a:lnSpc>
                  <a:spcPct val="120000"/>
                </a:lnSpc>
                <a:defRPr/>
              </a:pPr>
              <a:r>
                <a:rPr lang="en-GB" b="1">
                  <a:latin typeface="Helvetica"/>
                </a:rPr>
                <a:t>Sphere</a:t>
              </a:r>
              <a:endParaRPr/>
            </a:p>
            <a:p>
              <a:pPr algn="ctr">
                <a:lnSpc>
                  <a:spcPct val="120000"/>
                </a:lnSpc>
                <a:spcAft>
                  <a:spcPts val="600"/>
                </a:spcAft>
                <a:defRPr/>
              </a:pPr>
              <mc:AlternateContent xmlns:mc="http://schemas.openxmlformats.org/markup-compatibility/2006" xmlns:m="http://schemas.openxmlformats.org/officeDocument/2006/math">
                <mc:Choice xmlns:a14="http://schemas.microsoft.com/office/drawing/2010/main" Requires="a14">
                  <a14:m>
                    <m:oMathPara>
                      <m:oMathParaPr>
                        <m:jc m:val="centerGroup"/>
                      </m:oMathParaPr>
                      <m:oMath>
                        <m:sSub>
                          <m:sSubPr>
                            <m:ctrlPr>
                              <a:rPr lang="en-GB" i="1">
                                <a:latin typeface="Cambria Math"/>
                                <a:ea typeface="Cambria Math"/>
                                <a:cs typeface="Cambria Math"/>
                              </a:rPr>
                            </m:ctrlPr>
                          </m:sSubPr>
                          <m:e>
                            <m:d>
                              <m:dPr>
                                <m:ctrlPr>
                                  <a:rPr lang="en-GB" i="1">
                                    <a:latin typeface="Cambria Math"/>
                                    <a:ea typeface="Cambria Math"/>
                                    <a:cs typeface="Cambria Math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GB" i="1">
                                        <a:latin typeface="Cambria Math"/>
                                        <a:ea typeface="Cambria Math"/>
                                        <a:cs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m:rPr/>
                                      <a:rPr lang="en-GB" i="1">
                                        <a:latin typeface="Cambria Math"/>
                                      </a:rPr>
                                      <m:t>𝑄</m:t>
                                    </m:r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GB" i="1">
                                            <a:latin typeface="Cambria Math"/>
                                            <a:ea typeface="Cambria Math"/>
                                            <a:cs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/>
                                          <a:rPr lang="en-GB" i="1">
                                            <a:latin typeface="Cambria Math"/>
                                          </a:rPr>
                                          <m:t>𝑄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en-GB">
                                            <a:latin typeface="Cambria Math"/>
                                          </a:rPr>
                                          <m:t>max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d>
                          </m:e>
                          <m:sub>
                            <m:r>
                              <m:rPr>
                                <m:sty m:val="p"/>
                              </m:rPr>
                              <a:rPr lang="en-GB" b="0" i="0">
                                <a:latin typeface="Cambria Math"/>
                              </a:rPr>
                              <m:t>c</m:t>
                            </m:r>
                          </m:sub>
                        </m:sSub>
                        <m:r>
                          <m:rPr/>
                          <a:rPr lang="en-GB" i="1">
                            <a:latin typeface="Cambria Math"/>
                          </a:rPr>
                          <m:t>=1−</m:t>
                        </m:r>
                        <m:r>
                          <m:rPr/>
                          <a:rPr lang="en-GB" b="0" i="1">
                            <a:latin typeface="Cambria Math"/>
                          </a:rPr>
                          <m:t>3</m:t>
                        </m:r>
                        <m:sSub>
                          <m:sSubPr>
                            <m:ctrlPr>
                              <a:rPr lang="en-GB" i="1">
                                <a:latin typeface="Cambria Math"/>
                                <a:ea typeface="Cambria Math"/>
                                <a:cs typeface="Cambria Math"/>
                              </a:rPr>
                            </m:ctrlPr>
                          </m:sSubPr>
                          <m:e>
                            <m:r>
                              <m:rPr/>
                              <a:rPr lang="en-GB" i="1">
                                <a:latin typeface="Cambria Math"/>
                              </a:rPr>
                              <m:t>𝜃</m:t>
                            </m:r>
                          </m:e>
                          <m:sub>
                            <m:r>
                              <m:rPr/>
                              <a:rPr lang="en-GB" i="1">
                                <a:latin typeface="Cambria Math"/>
                              </a:rPr>
                              <m:t>0</m:t>
                            </m:r>
                          </m:sub>
                        </m:sSub>
                        <m:f>
                          <m:fPr>
                            <m:ctrlPr>
                              <a:rPr lang="en-GB" i="1">
                                <a:latin typeface="Cambria Math"/>
                                <a:ea typeface="Cambria Math"/>
                                <a:cs typeface="Cambria Math"/>
                              </a:rPr>
                            </m:ctrlPr>
                          </m:fPr>
                          <m:num>
                            <m:func>
                              <m:funcPr>
                                <m:ctrlPr>
                                  <a:rPr lang="en-GB" i="1">
                                    <a:latin typeface="Cambria Math"/>
                                    <a:ea typeface="Cambria Math"/>
                                    <a:cs typeface="Cambria Math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GB">
                                    <a:latin typeface="Cambria Math"/>
                                  </a:rPr>
                                  <m:t>sin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GB" i="1">
                                        <a:latin typeface="Cambria Math"/>
                                        <a:ea typeface="Cambria Math"/>
                                        <a:cs typeface="Cambria Math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GB" i="1">
                                            <a:latin typeface="Cambria Math"/>
                                            <a:ea typeface="Cambria Math"/>
                                            <a:cs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/>
                                          <a:rPr lang="en-GB" i="1">
                                            <a:latin typeface="Cambria Math"/>
                                          </a:rPr>
                                          <m:t>𝜆</m:t>
                                        </m:r>
                                      </m:e>
                                      <m:sub>
                                        <m:r>
                                          <m:rPr/>
                                          <a:rPr lang="en-GB" i="1">
                                            <a:latin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m:rPr/>
                                  <a:rPr lang="en-GB" b="0" i="1">
                                    <a:latin typeface="Cambria Math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GB" b="0" i="1">
                                        <a:latin typeface="Cambria Math"/>
                                        <a:ea typeface="Cambria Math"/>
                                        <a:cs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m:rPr/>
                                      <a:rPr lang="en-GB" b="0" i="1">
                                        <a:latin typeface="Cambria Math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m:rPr/>
                                      <a:rPr lang="en-GB" b="0" i="1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GB" b="0" i="1">
                                        <a:latin typeface="Cambria Math"/>
                                        <a:ea typeface="Cambria Math"/>
                                        <a:cs typeface="Cambria Math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GB" b="0" i="0">
                                        <a:latin typeface="Cambria Math"/>
                                      </a:rPr>
                                      <m:t>cos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GB" b="0" i="1">
                                            <a:latin typeface="Cambria Math"/>
                                            <a:ea typeface="Cambria Math"/>
                                            <a:cs typeface="Cambria Math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GB" i="1">
                                                <a:latin typeface="Cambria Math"/>
                                                <a:ea typeface="Cambria Math"/>
                                                <a:cs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/>
                                              <a:rPr lang="en-GB" i="1">
                                                <a:latin typeface="Cambria Math"/>
                                              </a:rPr>
                                              <m:t>𝜆</m:t>
                                            </m:r>
                                          </m:e>
                                          <m:sub>
                                            <m:r>
                                              <m:rPr/>
                                              <a:rPr lang="en-GB" i="1">
                                                <a:latin typeface="Cambria Math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</m:e>
                            </m:func>
                          </m:num>
                          <m:den>
                            <m:sSubSup>
                              <m:sSubSupPr>
                                <m:alnScr m:val="off"/>
                                <m:ctrlPr>
                                  <a:rPr lang="en-GB" b="0" i="1">
                                    <a:latin typeface="Cambria Math"/>
                                    <a:ea typeface="Cambria Math"/>
                                    <a:cs typeface="Cambria Math"/>
                                  </a:rPr>
                                </m:ctrlPr>
                              </m:sSubSupPr>
                              <m:e>
                                <m:r>
                                  <m:rPr/>
                                  <a:rPr lang="en-GB" i="1">
                                    <a:latin typeface="Cambria Math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m:rPr/>
                                  <a:rPr lang="en-GB" i="1">
                                    <a:latin typeface="Cambria Math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m:rPr/>
                                  <a:rPr lang="en-GB" b="0" i="1">
                                    <a:latin typeface="Cambria Math"/>
                                  </a:rPr>
                                  <m:t>3</m:t>
                                </m:r>
                              </m:sup>
                            </m:sSubSup>
                          </m:den>
                        </m:f>
                      </m:oMath>
                    </m:oMathPara>
                  </a14:m>
                </mc:Choice>
                <mc:Fallback/>
              </mc:AlternateContent>
              <a:endParaRPr lang="en-GB">
                <a:latin typeface="Helvetica"/>
              </a:endParaRPr>
            </a:p>
          </p:txBody>
        </p:sp>
        <p:sp>
          <p:nvSpPr>
            <p:cNvPr id="10" name="TextBox 9"/>
            <p:cNvSpPr/>
            <p:nvPr/>
          </p:nvSpPr>
          <p:spPr bwMode="auto">
            <a:xfrm>
              <a:off x="7335519" y="1660524"/>
              <a:ext cx="2423414" cy="536043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>
              <a:spAutoFit/>
            </a:bodyPr>
            <a:lstStyle/>
            <a:p>
              <a:pPr algn="ctr">
                <a:defRPr/>
              </a:pPr>
              <mc:AlternateContent xmlns:mc="http://schemas.openxmlformats.org/markup-compatibility/2006" xmlns:m="http://schemas.openxmlformats.org/officeDocument/2006/math">
                <mc:Choice xmlns:a14="http://schemas.microsoft.com/office/drawing/2010/main" Requires="a14">
                  <a14:m>
                    <m:oMathPara>
                      <m:oMathParaPr/>
                      <m:oMath>
                        <m:sSub>
                          <m:sSubPr>
                            <m:ctrlPr>
                              <a:rPr lang="en-GB" sz="1400" b="0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/>
                                <a:ea typeface="Cambria Math"/>
                                <a:cs typeface="Cambria Math"/>
                              </a:rPr>
                            </m:ctrlPr>
                          </m:sSubPr>
                          <m:e>
                            <m:r>
                              <m:rPr/>
                              <a:rPr lang="en-GB" sz="1400" b="0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/>
                              </a:rPr>
                              <m:t>𝐽</m:t>
                            </m:r>
                          </m:e>
                          <m:sub>
                            <m:r>
                              <m:rPr/>
                              <a:rPr lang="en-GB" sz="1400" b="0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</mc:Choice>
                <mc:Fallback/>
              </mc:AlternateContent>
              <a:r>
                <a:rPr lang="en-GB" sz="1400">
                  <a:solidFill>
                    <a:schemeClr val="bg2">
                      <a:lumMod val="50000"/>
                    </a:schemeClr>
                  </a:solidFill>
                  <a:latin typeface="Helvetica"/>
                  <a:cs typeface="Helvetica"/>
                </a:rPr>
                <a:t> is first order Bessel function of 1</a:t>
              </a:r>
              <a:r>
                <a:rPr lang="en-GB" sz="1400" baseline="30000">
                  <a:solidFill>
                    <a:schemeClr val="bg2">
                      <a:lumMod val="50000"/>
                    </a:schemeClr>
                  </a:solidFill>
                  <a:latin typeface="Helvetica"/>
                  <a:cs typeface="Helvetica"/>
                </a:rPr>
                <a:t>st</a:t>
              </a:r>
              <a:r>
                <a:rPr lang="en-GB" sz="1400">
                  <a:solidFill>
                    <a:schemeClr val="bg2">
                      <a:lumMod val="50000"/>
                    </a:schemeClr>
                  </a:solidFill>
                  <a:latin typeface="Helvetica"/>
                  <a:cs typeface="Helvetica"/>
                </a:rPr>
                <a:t> kind</a:t>
              </a:r>
              <a:endParaRPr/>
            </a:p>
          </p:txBody>
        </p:sp>
        <p:sp>
          <p:nvSpPr>
            <p:cNvPr id="9" name="TextBox 10"/>
            <p:cNvSpPr/>
            <p:nvPr/>
          </p:nvSpPr>
          <p:spPr bwMode="auto">
            <a:xfrm>
              <a:off x="7335519" y="461009"/>
              <a:ext cx="2421255" cy="73850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>
              <a:spAutoFit/>
            </a:bodyPr>
            <a:lstStyle/>
            <a:p>
              <a:pPr algn="ctr">
                <a:defRPr/>
              </a:pPr>
              <mc:AlternateContent xmlns:mc="http://schemas.openxmlformats.org/markup-compatibility/2006" xmlns:m="http://schemas.openxmlformats.org/officeDocument/2006/math">
                <mc:Choice xmlns:a14="http://schemas.microsoft.com/office/drawing/2010/main" Requires="a14">
                  <a14:m>
                    <m:oMathPara>
                      <m:oMathParaPr/>
                      <m:oMath>
                        <m:sSub>
                          <m:sSubPr>
                            <m:ctrlPr>
                              <a:rPr lang="en-GB" sz="1400" b="0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/>
                                <a:ea typeface="Cambria Math"/>
                                <a:cs typeface="Cambria Math"/>
                              </a:rPr>
                            </m:ctrlPr>
                          </m:sSubPr>
                          <m:e>
                            <m:r>
                              <m:rPr/>
                              <a:rPr lang="en-GB" sz="1400" b="0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/>
                              </a:rPr>
                              <m:t>𝐴</m:t>
                            </m:r>
                          </m:e>
                          <m:sub>
                            <m:r>
                              <m:rPr/>
                              <a:rPr lang="en-GB" sz="1400" b="0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</mc:Choice>
                <mc:Fallback/>
              </mc:AlternateContent>
              <a:r>
                <a:rPr lang="en-GB" sz="1400">
                  <a:solidFill>
                    <a:schemeClr val="bg2">
                      <a:lumMod val="50000"/>
                    </a:schemeClr>
                  </a:solidFill>
                  <a:latin typeface="Helvetica"/>
                  <a:cs typeface="Helvetica"/>
                </a:rPr>
                <a:t> and </a:t>
              </a:r>
              <mc:AlternateContent xmlns:mc="http://schemas.openxmlformats.org/markup-compatibility/2006" xmlns:m="http://schemas.openxmlformats.org/officeDocument/2006/math">
                <mc:Choice xmlns:a14="http://schemas.microsoft.com/office/drawing/2010/main" Requires="a14">
                  <a14:m>
                    <m:oMathPara>
                      <m:oMathParaPr/>
                      <m:oMath>
                        <m:sSub>
                          <m:sSubPr>
                            <m:ctrlPr>
                              <a:rPr lang="en-GB" sz="1400" b="0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/>
                                <a:ea typeface="Cambria Math"/>
                                <a:cs typeface="Helvetica"/>
                              </a:rPr>
                            </m:ctrlPr>
                          </m:sSubPr>
                          <m:e>
                            <m:r>
                              <m:rPr/>
                              <a:rPr lang="en-GB" sz="1400" b="0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/>
                                <a:cs typeface="Helvetica"/>
                              </a:rPr>
                              <m:t>𝜆</m:t>
                            </m:r>
                          </m:e>
                          <m:sub>
                            <m:r>
                              <m:rPr/>
                              <a:rPr lang="en-GB" sz="1400" b="0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/>
                                <a:cs typeface="Helvetica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</mc:Choice>
                <mc:Fallback/>
              </mc:AlternateContent>
              <a:r>
                <a:rPr lang="en-GB" sz="1400">
                  <a:solidFill>
                    <a:schemeClr val="bg2">
                      <a:lumMod val="50000"/>
                    </a:schemeClr>
                  </a:solidFill>
                  <a:latin typeface="Helvetica"/>
                  <a:cs typeface="Helvetica"/>
                </a:rPr>
                <a:t> are coefficients, dependent only on the </a:t>
              </a:r>
              <a:r>
                <a:rPr lang="en-GB" sz="1400" i="1">
                  <a:solidFill>
                    <a:schemeClr val="bg2">
                      <a:lumMod val="50000"/>
                    </a:schemeClr>
                  </a:solidFill>
                  <a:latin typeface="Helvetica"/>
                  <a:cs typeface="Helvetica"/>
                </a:rPr>
                <a:t>Bi</a:t>
              </a:r>
              <a:r>
                <a:rPr lang="en-GB" sz="1400">
                  <a:solidFill>
                    <a:schemeClr val="bg2">
                      <a:lumMod val="50000"/>
                    </a:schemeClr>
                  </a:solidFill>
                  <a:latin typeface="Helvetica"/>
                  <a:cs typeface="Helvetica"/>
                </a:rPr>
                <a:t> number</a:t>
              </a: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68938961" name="Title 3"/>
          <p:cNvSpPr>
            <a:spLocks noChangeArrowheads="1" noGrp="1"/>
          </p:cNvSpPr>
          <p:nvPr>
            <p:ph type="ctrTitle"/>
          </p:nvPr>
        </p:nvSpPr>
        <p:spPr bwMode="auto">
          <a:xfrm>
            <a:off x="0" y="360045"/>
            <a:ext cx="12192000" cy="70802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899" anchor="t">
            <a:prstTxWarp prst="textNoShape"/>
          </a:bodyPr>
          <a:lstStyle/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sz="4000" cap="none">
                <a:latin typeface="Helvetica"/>
                <a:ea typeface="Verdana"/>
                <a:cs typeface="Helvetica"/>
              </a:rPr>
              <a:t>Estimating Heat Transfer</a:t>
            </a:r>
            <a:endParaRPr sz="4000" cap="none">
              <a:latin typeface="Helvetica"/>
              <a:ea typeface="Verdana"/>
              <a:cs typeface="Helvetica"/>
            </a:endParaRPr>
          </a:p>
        </p:txBody>
      </p:sp>
      <p:sp>
        <p:nvSpPr>
          <p:cNvPr id="907100870" name="Slide Number Placeholder 17"/>
          <p:cNvSpPr>
            <a:spLocks noChangeArrowheads="1" noGrp="1"/>
          </p:cNvSpPr>
          <p:nvPr>
            <p:ph type="sldNum" sz="quarter" idx="12"/>
          </p:nvPr>
        </p:nvSpPr>
        <p:spPr bwMode="auto">
          <a:xfrm>
            <a:off x="8999855" y="6356350"/>
            <a:ext cx="2743200" cy="365125"/>
          </a:xfrm>
        </p:spPr>
        <p:txBody>
          <a:bodyPr/>
          <a:lstStyle/>
          <a:p>
            <a:pPr>
              <a:defRPr/>
            </a:pPr>
            <a:fld id="{1702C700-4EFA-5731-B4BA-B86489F442ED}" type="slidenum">
              <a:rPr sz="1600" cap="none">
                <a:solidFill>
                  <a:srgbClr val="7F7F7F"/>
                </a:solidFill>
                <a:latin typeface="Helvetica"/>
                <a:ea typeface="Calibri"/>
                <a:cs typeface="Helvetica"/>
              </a:rPr>
              <a:t>13</a:t>
            </a:fld>
            <a:endParaRPr sz="1600" cap="none">
              <a:solidFill>
                <a:srgbClr val="7F7F7F"/>
              </a:solidFill>
              <a:latin typeface="Helvetica"/>
              <a:ea typeface="Calibri"/>
              <a:cs typeface="Helvetica"/>
            </a:endParaRPr>
          </a:p>
        </p:txBody>
      </p:sp>
      <p:pic>
        <p:nvPicPr>
          <p:cNvPr id="44577142" name="Picture 8" descr="A picture containing text, clipart&#10;&#10;Description automatically generated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448945" y="360045"/>
            <a:ext cx="1967865" cy="53975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143572178" name="TextBox 2"/>
          <p:cNvSpPr/>
          <p:nvPr/>
        </p:nvSpPr>
        <p:spPr bwMode="auto">
          <a:xfrm>
            <a:off x="1092200" y="1330325"/>
            <a:ext cx="10080625" cy="4000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899" anchor="t"/>
          <a:lstStyle/>
          <a:p>
            <a:pPr algn="ctr">
              <a:spcAft>
                <a:spcPts val="600"/>
              </a:spcAft>
              <a:defRPr/>
            </a:pPr>
            <a:r>
              <a:rPr sz="2000" b="1" cap="none">
                <a:solidFill>
                  <a:srgbClr val="FF9900"/>
                </a:solidFill>
                <a:latin typeface="Helvetica"/>
                <a:ea typeface="Calibri"/>
                <a:cs typeface="Calibri"/>
              </a:rPr>
              <a:t>Approach 2: Gröber charts</a:t>
            </a:r>
            <a:endParaRPr sz="2000" b="1" cap="none">
              <a:solidFill>
                <a:srgbClr val="FF9900"/>
              </a:solidFill>
              <a:latin typeface="Helvetica"/>
              <a:ea typeface="Calibri"/>
              <a:cs typeface="Calibri"/>
            </a:endParaRPr>
          </a:p>
        </p:txBody>
      </p:sp>
      <p:sp>
        <p:nvSpPr>
          <p:cNvPr id="1421311083" name="Slide Number Placeholder 17"/>
          <p:cNvSpPr/>
          <p:nvPr/>
        </p:nvSpPr>
        <p:spPr bwMode="auto">
          <a:xfrm>
            <a:off x="448945" y="6356350"/>
            <a:ext cx="4434840" cy="36512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899" anchor="ctr"/>
          <a:lstStyle>
            <a:lvl1pPr marL="0" algn="r" defTabSz="457200">
              <a:defRPr sz="1200" cap="none">
                <a:solidFill>
                  <a:srgbClr val="8C8C8C"/>
                </a:solidFill>
                <a:latin typeface="Calibri"/>
                <a:ea typeface="Calibri"/>
                <a:cs typeface="Calibri"/>
              </a:defRPr>
            </a:lvl1pPr>
            <a:lvl2pPr marL="457200" algn="l" defTabSz="457200">
              <a:defRPr sz="1800" cap="none">
                <a:solidFill>
                  <a:schemeClr val="tx1"/>
                </a:solidFill>
                <a:latin typeface="Calibri"/>
                <a:ea typeface="Calibri"/>
                <a:cs typeface="Calibri"/>
              </a:defRPr>
            </a:lvl2pPr>
            <a:lvl3pPr marL="914400" algn="l" defTabSz="457200">
              <a:defRPr sz="1800" cap="none">
                <a:solidFill>
                  <a:schemeClr val="tx1"/>
                </a:solidFill>
                <a:latin typeface="Calibri"/>
                <a:ea typeface="Calibri"/>
                <a:cs typeface="Calibri"/>
              </a:defRPr>
            </a:lvl3pPr>
            <a:lvl4pPr marL="1371600" algn="l" defTabSz="457200">
              <a:defRPr sz="1800" cap="none">
                <a:solidFill>
                  <a:schemeClr val="tx1"/>
                </a:solidFill>
                <a:latin typeface="Calibri"/>
                <a:ea typeface="Calibri"/>
                <a:cs typeface="Calibri"/>
              </a:defRPr>
            </a:lvl4pPr>
            <a:lvl5pPr marL="1828800" algn="l" defTabSz="457200">
              <a:defRPr sz="1800" cap="none">
                <a:solidFill>
                  <a:schemeClr val="tx1"/>
                </a:solidFill>
                <a:latin typeface="Calibri"/>
                <a:ea typeface="Calibri"/>
                <a:cs typeface="Calibri"/>
              </a:defRPr>
            </a:lvl5pPr>
            <a:lvl6pPr marL="2286000" algn="l" defTabSz="457200">
              <a:defRPr sz="1800" cap="none">
                <a:solidFill>
                  <a:schemeClr val="tx1"/>
                </a:solidFill>
                <a:latin typeface="Calibri"/>
                <a:ea typeface="Calibri"/>
                <a:cs typeface="Calibri"/>
              </a:defRPr>
            </a:lvl6pPr>
            <a:lvl7pPr marL="2743200" algn="l" defTabSz="457200">
              <a:defRPr sz="1800" cap="none">
                <a:solidFill>
                  <a:schemeClr val="tx1"/>
                </a:solidFill>
                <a:latin typeface="Calibri"/>
                <a:ea typeface="Calibri"/>
                <a:cs typeface="Calibri"/>
              </a:defRPr>
            </a:lvl7pPr>
            <a:lvl8pPr marL="3200400" algn="l" defTabSz="457200">
              <a:defRPr sz="1800" cap="none">
                <a:solidFill>
                  <a:schemeClr val="tx1"/>
                </a:solidFill>
                <a:latin typeface="Calibri"/>
                <a:ea typeface="Calibri"/>
                <a:cs typeface="Calibri"/>
              </a:defRPr>
            </a:lvl8pPr>
            <a:lvl9pPr marL="3657600" algn="l" defTabSz="457200">
              <a:defRPr sz="1800" cap="none">
                <a:solidFill>
                  <a:schemeClr val="tx1"/>
                </a:solidFill>
                <a:latin typeface="Calibri"/>
                <a:ea typeface="Calibri"/>
                <a:cs typeface="Calibri"/>
              </a:defRPr>
            </a:lvl9pPr>
          </a:lstStyle>
          <a:p>
            <a:pPr algn="l">
              <a:defRPr/>
            </a:pPr>
            <a:r>
              <a:rPr sz="1600" cap="none">
                <a:solidFill>
                  <a:srgbClr val="7F7F7F"/>
                </a:solidFill>
                <a:latin typeface="Helvetica"/>
                <a:ea typeface="Calibri"/>
                <a:cs typeface="Helvetica"/>
              </a:rPr>
              <a:t>EX3030/EM40JN</a:t>
            </a:r>
            <a:endParaRPr sz="1600" cap="none">
              <a:solidFill>
                <a:srgbClr val="7F7F7F"/>
              </a:solidFill>
              <a:latin typeface="Helvetica"/>
              <a:ea typeface="Calibri"/>
              <a:cs typeface="Helvetica"/>
            </a:endParaRPr>
          </a:p>
        </p:txBody>
      </p:sp>
      <p:grpSp>
        <p:nvGrpSpPr>
          <p:cNvPr id="1456503827" name="Group 7"/>
          <p:cNvGrpSpPr/>
          <p:nvPr/>
        </p:nvGrpSpPr>
        <p:grpSpPr bwMode="auto">
          <a:xfrm>
            <a:off x="3262630" y="1993265"/>
            <a:ext cx="6118860" cy="3717925"/>
            <a:chOff x="3262630" y="1993265"/>
            <a:chExt cx="6118860" cy="3717925"/>
          </a:xfrm>
        </p:grpSpPr>
        <p:pic>
          <p:nvPicPr>
            <p:cNvPr id="9" name="Picture 9" descr="Diagram&#10;&#10;Description automatically generated"/>
            <p:cNvPicPr/>
            <p:nvPr/>
          </p:nvPicPr>
          <p:blipFill>
            <a:blip r:embed="rId4"/>
            <a:srcRect l="38760" t="56810" r="0" b="15890"/>
            <a:stretch/>
          </p:blipFill>
          <p:spPr bwMode="auto">
            <a:xfrm>
              <a:off x="3262630" y="2075180"/>
              <a:ext cx="6118860" cy="3636010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8" name="Rectangle 10"/>
            <p:cNvSpPr/>
            <p:nvPr/>
          </p:nvSpPr>
          <p:spPr bwMode="auto">
            <a:xfrm>
              <a:off x="6607175" y="1993265"/>
              <a:ext cx="1605280" cy="3917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spcCol="215899" anchor="ctr"/>
            <a:lstStyle/>
            <a:p>
              <a:pPr algn="ctr">
                <a:defRPr cap="none">
                  <a:solidFill>
                    <a:srgbClr val="FFFFFF"/>
                  </a:solidFill>
                  <a:latin typeface="Calibri"/>
                  <a:ea typeface="Calibri"/>
                  <a:cs typeface="Calibri"/>
                </a:defRPr>
              </a:pPr>
              <a:endParaRPr cap="none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75550639" name="Title 1"/>
          <p:cNvSpPr>
            <a:spLocks noChangeArrowheads="1"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"/>
              <a:t>Engineering Madness</a:t>
            </a:r>
            <a:endParaRPr/>
          </a:p>
        </p:txBody>
      </p:sp>
      <p:sp>
        <p:nvSpPr>
          <p:cNvPr id="1534027658" name="Content Placeholder 2"/>
          <p:cNvSpPr>
            <a:spLocks noChangeArrowheads="1" noGrp="1"/>
          </p:cNvSpPr>
          <p:nvPr>
            <p:ph idx="1"/>
          </p:nvPr>
        </p:nvSpPr>
        <p:spPr bwMode="auto"/>
        <p:txBody>
          <a:bodyPr/>
          <a:lstStyle/>
          <a:p>
            <a:pPr marL="0" indent="0">
              <a:buClrTx/>
              <a:buSzTx/>
              <a:buFont typeface="Arial"/>
              <a:buNone/>
              <a:defRPr/>
            </a:pPr>
            <a:r>
              <a:rPr lang="en"/>
              <a:t>At this point, I was entirely unhappy with the solution for eggs, so I built a 2D Finite Element Simulation here </a:t>
            </a:r>
            <a:r>
              <a:rPr lang="en" sz="1600" b="0" i="0" u="sng" strike="noStrike" cap="none" spc="0">
                <a:solidFill>
                  <a:schemeClr val="tx1"/>
                </a:solidFill>
                <a:latin typeface="Calibri"/>
                <a:ea typeface="Calibri"/>
                <a:cs typeface="Calibri"/>
                <a:hlinkClick r:id="rId3" tooltip=""/>
              </a:rPr>
              <a:t>https://colab.research.google.com/github/toastedcrumpets/HMMT/blob/master/UnsteadyHeat/unsteady_heat_rod.ipynb</a:t>
            </a:r>
            <a:r>
              <a:rPr lang="en"/>
              <a:t> </a:t>
            </a:r>
            <a:endParaRPr/>
          </a:p>
          <a:p>
            <a:pPr marL="0" indent="0">
              <a:buClrTx/>
              <a:buSzTx/>
              <a:buFont typeface="Arial"/>
              <a:buNone/>
              <a:defRPr/>
            </a:pPr>
            <a:endParaRPr/>
          </a:p>
        </p:txBody>
      </p:sp>
      <p:sp>
        <p:nvSpPr>
          <p:cNvPr id="1533495709" name="Date Placeholder 3"/>
          <p:cNvSpPr>
            <a:spLocks noChangeArrowheads="1"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E579EE-B9FD-0CD6-5CBA-B5963DCAE527}" type="datetime1">
              <a:rPr cap="none"/>
              <a:t/>
            </a:fld>
            <a:endParaRPr cap="none"/>
          </a:p>
        </p:txBody>
      </p:sp>
      <p:sp>
        <p:nvSpPr>
          <p:cNvPr id="1220408391" name="Slide Number Placeholder 5"/>
          <p:cNvSpPr>
            <a:spLocks noChangeArrowheads="1"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F20988AB-5CA2-C159-A255-323B90E0BBB5}" type="slidenum">
              <a:rPr cap="none"/>
              <a:t/>
            </a:fld>
            <a:endParaRPr cap="none"/>
          </a:p>
        </p:txBody>
      </p:sp>
      <p:pic>
        <p:nvPicPr>
          <p:cNvPr id="1043547419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8356354" y="3135827"/>
            <a:ext cx="3581453" cy="3585646"/>
          </a:xfrm>
          <a:prstGeom prst="rect">
            <a:avLst/>
          </a:prstGeom>
        </p:spPr>
      </p:pic>
      <p:sp>
        <p:nvSpPr>
          <p:cNvPr id="1654580607" name=""/>
          <p:cNvSpPr txBox="1"/>
          <p:nvPr/>
        </p:nvSpPr>
        <p:spPr bwMode="auto">
          <a:xfrm rot="0" flipH="0" flipV="0">
            <a:off x="990364" y="5443562"/>
            <a:ext cx="7403068" cy="100619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The final results </a:t>
            </a:r>
            <a:r>
              <a:rPr lang="en"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reinforce </a:t>
            </a:r>
            <a:r>
              <a:rPr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that there is no clear definition of "cooked"</a:t>
            </a:r>
            <a:r>
              <a:rPr lang="en"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, but that one-term methods *just* apply in this case for spherical eggs</a:t>
            </a:r>
            <a:r>
              <a:rPr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. A fully-cooked egg above 70C, takes 13 minutes. According to our simulations, a cylindrical egg could be taken out from the pan at 10 minutes, wrapped up/insulated, and it will cook itself as the temperature averages out. But we like a runny yolk, further research is needed on yolk sizes/position, shell effects, and physical properties of yolk/white instead of just "water".</a:t>
            </a:r>
            <a:endParaRPr/>
          </a:p>
        </p:txBody>
      </p:sp>
      <p:pic>
        <p:nvPicPr>
          <p:cNvPr id="370384804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 flipH="0" flipV="0">
            <a:off x="3142862" y="3348251"/>
            <a:ext cx="2374848" cy="1661650"/>
          </a:xfrm>
          <a:prstGeom prst="rect">
            <a:avLst/>
          </a:prstGeom>
        </p:spPr>
      </p:pic>
      <p:pic>
        <p:nvPicPr>
          <p:cNvPr id="958811102" name="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 flipH="0" flipV="0">
            <a:off x="5597731" y="3380497"/>
            <a:ext cx="2282674" cy="1597158"/>
          </a:xfrm>
          <a:prstGeom prst="rect">
            <a:avLst/>
          </a:prstGeom>
        </p:spPr>
      </p:pic>
      <p:pic>
        <p:nvPicPr>
          <p:cNvPr id="510650552" name=""/>
          <p:cNvPicPr>
            <a:picLocks noChangeAspect="1"/>
          </p:cNvPicPr>
          <p:nvPr/>
        </p:nvPicPr>
        <p:blipFill>
          <a:blip r:embed="rId7"/>
          <a:stretch/>
        </p:blipFill>
        <p:spPr bwMode="auto">
          <a:xfrm flipH="0" flipV="0">
            <a:off x="717467" y="3271899"/>
            <a:ext cx="2589238" cy="191365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92192416" name="Title 3"/>
          <p:cNvSpPr>
            <a:spLocks noChangeArrowheads="1" noGrp="1"/>
          </p:cNvSpPr>
          <p:nvPr>
            <p:ph type="ctrTitle"/>
          </p:nvPr>
        </p:nvSpPr>
        <p:spPr bwMode="auto">
          <a:xfrm>
            <a:off x="0" y="360045"/>
            <a:ext cx="12192000" cy="70802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899" anchor="t">
            <a:prstTxWarp prst="textNoShape"/>
          </a:bodyPr>
          <a:lstStyle/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sz="4000" cap="none">
                <a:latin typeface="Helvetica"/>
                <a:ea typeface="Verdana"/>
                <a:cs typeface="Helvetica"/>
              </a:rPr>
              <a:t>Worked Example 2</a:t>
            </a:r>
            <a:endParaRPr sz="4000" cap="none">
              <a:latin typeface="Helvetica"/>
              <a:ea typeface="Verdana"/>
              <a:cs typeface="Helvetica"/>
            </a:endParaRPr>
          </a:p>
        </p:txBody>
      </p:sp>
      <p:sp>
        <p:nvSpPr>
          <p:cNvPr id="1393772943" name="Slide Number Placeholder 17"/>
          <p:cNvSpPr>
            <a:spLocks noChangeArrowheads="1" noGrp="1"/>
          </p:cNvSpPr>
          <p:nvPr>
            <p:ph type="sldNum" sz="quarter" idx="12"/>
          </p:nvPr>
        </p:nvSpPr>
        <p:spPr bwMode="auto">
          <a:xfrm>
            <a:off x="8999855" y="6356350"/>
            <a:ext cx="2743200" cy="365125"/>
          </a:xfrm>
        </p:spPr>
        <p:txBody>
          <a:bodyPr/>
          <a:lstStyle/>
          <a:p>
            <a:pPr>
              <a:defRPr/>
            </a:pPr>
            <a:fld id="{5D8A8BCB-85B0-DF7D-FE32-7328C57C0826}" type="slidenum">
              <a:rPr sz="1600" cap="none">
                <a:solidFill>
                  <a:srgbClr val="7F7F7F"/>
                </a:solidFill>
                <a:latin typeface="Helvetica"/>
                <a:ea typeface="Calibri"/>
                <a:cs typeface="Helvetica"/>
              </a:rPr>
              <a:t>14</a:t>
            </a:fld>
            <a:endParaRPr sz="1600" cap="none">
              <a:solidFill>
                <a:srgbClr val="7F7F7F"/>
              </a:solidFill>
              <a:latin typeface="Helvetica"/>
              <a:ea typeface="Calibri"/>
              <a:cs typeface="Helvetica"/>
            </a:endParaRPr>
          </a:p>
        </p:txBody>
      </p:sp>
      <p:pic>
        <p:nvPicPr>
          <p:cNvPr id="1016967008" name="Picture 8" descr="A picture containing text, clipart&#10;&#10;Description automatically generated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448945" y="360045"/>
            <a:ext cx="1967865" cy="53975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20445570" name="TextBox 1"/>
          <p:cNvSpPr/>
          <p:nvPr/>
        </p:nvSpPr>
        <p:spPr bwMode="auto">
          <a:xfrm>
            <a:off x="1056005" y="1461135"/>
            <a:ext cx="10079990" cy="92329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899" anchor="t"/>
          <a:lstStyle/>
          <a:p>
            <a:pPr algn="ctr">
              <a:defRPr/>
            </a:pPr>
            <a:r>
              <a:rPr cap="none">
                <a:solidFill>
                  <a:srgbClr val="000000"/>
                </a:solidFill>
                <a:latin typeface="Helvetica"/>
                <a:ea typeface="Calibri"/>
                <a:cs typeface="Helvetica"/>
              </a:rPr>
              <a:t>A hot dog, initially at a uniform temperature of 20°C, is dropped into a pan of boiling water, which is at a temperature of 94°C. The convection heat transfer coefficient between the hot dog and the water is ℎ = 467 W/m</a:t>
            </a:r>
            <a:r>
              <a:rPr cap="none" baseline="30000">
                <a:solidFill>
                  <a:srgbClr val="000000"/>
                </a:solidFill>
                <a:latin typeface="Helvetica"/>
                <a:ea typeface="Calibri"/>
                <a:cs typeface="Helvetica"/>
              </a:rPr>
              <a:t>2</a:t>
            </a:r>
            <a:r>
              <a:rPr cap="none">
                <a:solidFill>
                  <a:srgbClr val="000000"/>
                </a:solidFill>
                <a:latin typeface="Helvetica"/>
                <a:ea typeface="Calibri"/>
                <a:cs typeface="Helvetica"/>
              </a:rPr>
              <a:t>℃ </a:t>
            </a:r>
            <a:endParaRPr cap="none">
              <a:latin typeface="Helvetica"/>
              <a:ea typeface="Calibri"/>
              <a:cs typeface="Helvetica"/>
            </a:endParaRPr>
          </a:p>
        </p:txBody>
      </p:sp>
      <p:sp>
        <p:nvSpPr>
          <p:cNvPr id="235839822" name="Slide Number Placeholder 17"/>
          <p:cNvSpPr/>
          <p:nvPr/>
        </p:nvSpPr>
        <p:spPr bwMode="auto">
          <a:xfrm>
            <a:off x="448945" y="6356350"/>
            <a:ext cx="4434840" cy="36512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899" anchor="ctr"/>
          <a:lstStyle>
            <a:lvl1pPr marL="0" algn="r" defTabSz="457200">
              <a:defRPr sz="1200" cap="none">
                <a:solidFill>
                  <a:srgbClr val="8C8C8C"/>
                </a:solidFill>
                <a:latin typeface="Calibri"/>
                <a:ea typeface="Calibri"/>
                <a:cs typeface="Calibri"/>
              </a:defRPr>
            </a:lvl1pPr>
            <a:lvl2pPr marL="457200" algn="l" defTabSz="457200">
              <a:defRPr sz="1800" cap="none">
                <a:solidFill>
                  <a:schemeClr val="tx1"/>
                </a:solidFill>
                <a:latin typeface="Calibri"/>
                <a:ea typeface="Calibri"/>
                <a:cs typeface="Calibri"/>
              </a:defRPr>
            </a:lvl2pPr>
            <a:lvl3pPr marL="914400" algn="l" defTabSz="457200">
              <a:defRPr sz="1800" cap="none">
                <a:solidFill>
                  <a:schemeClr val="tx1"/>
                </a:solidFill>
                <a:latin typeface="Calibri"/>
                <a:ea typeface="Calibri"/>
                <a:cs typeface="Calibri"/>
              </a:defRPr>
            </a:lvl3pPr>
            <a:lvl4pPr marL="1371600" algn="l" defTabSz="457200">
              <a:defRPr sz="1800" cap="none">
                <a:solidFill>
                  <a:schemeClr val="tx1"/>
                </a:solidFill>
                <a:latin typeface="Calibri"/>
                <a:ea typeface="Calibri"/>
                <a:cs typeface="Calibri"/>
              </a:defRPr>
            </a:lvl4pPr>
            <a:lvl5pPr marL="1828800" algn="l" defTabSz="457200">
              <a:defRPr sz="1800" cap="none">
                <a:solidFill>
                  <a:schemeClr val="tx1"/>
                </a:solidFill>
                <a:latin typeface="Calibri"/>
                <a:ea typeface="Calibri"/>
                <a:cs typeface="Calibri"/>
              </a:defRPr>
            </a:lvl5pPr>
            <a:lvl6pPr marL="2286000" algn="l" defTabSz="457200">
              <a:defRPr sz="1800" cap="none">
                <a:solidFill>
                  <a:schemeClr val="tx1"/>
                </a:solidFill>
                <a:latin typeface="Calibri"/>
                <a:ea typeface="Calibri"/>
                <a:cs typeface="Calibri"/>
              </a:defRPr>
            </a:lvl6pPr>
            <a:lvl7pPr marL="2743200" algn="l" defTabSz="457200">
              <a:defRPr sz="1800" cap="none">
                <a:solidFill>
                  <a:schemeClr val="tx1"/>
                </a:solidFill>
                <a:latin typeface="Calibri"/>
                <a:ea typeface="Calibri"/>
                <a:cs typeface="Calibri"/>
              </a:defRPr>
            </a:lvl7pPr>
            <a:lvl8pPr marL="3200400" algn="l" defTabSz="457200">
              <a:defRPr sz="1800" cap="none">
                <a:solidFill>
                  <a:schemeClr val="tx1"/>
                </a:solidFill>
                <a:latin typeface="Calibri"/>
                <a:ea typeface="Calibri"/>
                <a:cs typeface="Calibri"/>
              </a:defRPr>
            </a:lvl8pPr>
            <a:lvl9pPr marL="3657600" algn="l" defTabSz="457200">
              <a:defRPr sz="1800" cap="none">
                <a:solidFill>
                  <a:schemeClr val="tx1"/>
                </a:solidFill>
                <a:latin typeface="Calibri"/>
                <a:ea typeface="Calibri"/>
                <a:cs typeface="Calibri"/>
              </a:defRPr>
            </a:lvl9pPr>
          </a:lstStyle>
          <a:p>
            <a:pPr algn="l">
              <a:defRPr/>
            </a:pPr>
            <a:r>
              <a:rPr sz="1600" cap="none">
                <a:solidFill>
                  <a:srgbClr val="7F7F7F"/>
                </a:solidFill>
                <a:latin typeface="Helvetica"/>
                <a:ea typeface="Calibri"/>
                <a:cs typeface="Helvetica"/>
              </a:rPr>
              <a:t>EX3030/EM40JN</a:t>
            </a:r>
            <a:endParaRPr sz="1600" cap="none">
              <a:solidFill>
                <a:srgbClr val="7F7F7F"/>
              </a:solidFill>
              <a:latin typeface="Helvetica"/>
              <a:ea typeface="Calibri"/>
              <a:cs typeface="Helvetica"/>
            </a:endParaRPr>
          </a:p>
        </p:txBody>
      </p:sp>
      <p:pic>
        <p:nvPicPr>
          <p:cNvPr id="1513542542" name="Picture 4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599" b="0"/>
          <a:stretch/>
        </p:blipFill>
        <p:spPr bwMode="auto">
          <a:xfrm>
            <a:off x="1056005" y="2777490"/>
            <a:ext cx="4557395" cy="3235959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06909204" name="TextBox 6"/>
          <p:cNvSpPr/>
          <p:nvPr/>
        </p:nvSpPr>
        <p:spPr bwMode="auto">
          <a:xfrm>
            <a:off x="6096000" y="2641600"/>
            <a:ext cx="5647055" cy="374904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  <a:defRPr/>
            </a:pPr>
            <a:r>
              <a:rPr lang="en-US" sz="1800" b="0" i="0" u="none" strike="noStrike">
                <a:solidFill>
                  <a:srgbClr val="000000"/>
                </a:solidFill>
                <a:latin typeface="Helvetica"/>
                <a:cs typeface="Helvetica"/>
              </a:rPr>
              <a:t>The hot dog is 12.5 cm long and 2.2 cm in diameter with the following properties:</a:t>
            </a:r>
            <a:endParaRPr/>
          </a:p>
          <a:p>
            <a:pPr algn="ctr">
              <a:lnSpc>
                <a:spcPct val="110000"/>
              </a:lnSpc>
              <a:defRPr/>
            </a:pPr>
            <a:endParaRPr lang="en-US" sz="1800" b="0" i="0" u="none" strike="noStrike">
              <a:solidFill>
                <a:srgbClr val="000000"/>
              </a:solidFill>
              <a:latin typeface="Helvetica"/>
              <a:cs typeface="Helvetica"/>
            </a:endParaRPr>
          </a:p>
          <a:p>
            <a:pPr marL="285750" indent="-285750">
              <a:lnSpc>
                <a:spcPct val="110000"/>
              </a:lnSpc>
              <a:buFont typeface="Arial"/>
              <a:buChar char="•"/>
              <a:defRPr/>
            </a:pPr>
            <a:r>
              <a:rPr lang="en-US">
                <a:solidFill>
                  <a:srgbClr val="000000"/>
                </a:solidFill>
                <a:latin typeface="Helvetica"/>
                <a:cs typeface="Helvetica"/>
              </a:rPr>
              <a:t>Specific heat capacity, </a:t>
            </a: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sSub>
                        <m:sSubPr>
                          <m:ctrlPr>
                            <a:rPr lang="en-GB" b="0" i="1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  <a:cs typeface="Helvetica"/>
                            </a:rPr>
                          </m:ctrlPr>
                        </m:sSubPr>
                        <m:e>
                          <m:r>
                            <m:rPr/>
                            <a:rPr lang="en-GB" b="0" i="1">
                              <a:solidFill>
                                <a:srgbClr val="000000"/>
                              </a:solidFill>
                              <a:latin typeface="Cambria Math"/>
                              <a:cs typeface="Helvetica"/>
                            </a:rPr>
                            <m:t>𝐶</m:t>
                          </m:r>
                        </m:e>
                        <m:sub>
                          <m:r>
                            <m:rPr/>
                            <a:rPr lang="en-GB" b="0" i="1">
                              <a:solidFill>
                                <a:srgbClr val="000000"/>
                              </a:solidFill>
                              <a:latin typeface="Cambria Math"/>
                              <a:cs typeface="Helvetica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</mc:Choice>
              <mc:Fallback/>
            </mc:AlternateContent>
            <a:r>
              <a:rPr lang="en-US">
                <a:latin typeface="Helvetica"/>
                <a:cs typeface="Helvetica"/>
              </a:rPr>
              <a:t> = 3,900 J/kg·</a:t>
            </a:r>
            <a:r>
              <a:rPr lang="en-US">
                <a:latin typeface="Calibri"/>
                <a:cs typeface="Calibri"/>
              </a:rPr>
              <a:t>°</a:t>
            </a:r>
            <a:r>
              <a:rPr lang="en-US">
                <a:latin typeface="Helvetica"/>
                <a:cs typeface="Helvetica"/>
              </a:rPr>
              <a:t>C</a:t>
            </a:r>
            <a:endParaRPr/>
          </a:p>
          <a:p>
            <a:pPr marL="285750" indent="-285750">
              <a:lnSpc>
                <a:spcPct val="110000"/>
              </a:lnSpc>
              <a:buFont typeface="Arial"/>
              <a:buChar char="•"/>
              <a:defRPr/>
            </a:pPr>
            <a:r>
              <a:rPr lang="en-US">
                <a:latin typeface="Helvetica"/>
                <a:cs typeface="Helvetica"/>
              </a:rPr>
              <a:t>Density, </a:t>
            </a: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r>
                        <m:rPr/>
                        <a:rPr lang="en-GB" b="0" i="1">
                          <a:latin typeface="Cambria Math"/>
                          <a:cs typeface="Helvetica"/>
                        </a:rPr>
                        <m:t>𝜌</m:t>
                      </m:r>
                    </m:oMath>
                  </m:oMathPara>
                </a14:m>
              </mc:Choice>
              <mc:Fallback/>
            </mc:AlternateContent>
            <a:r>
              <a:rPr lang="en-US">
                <a:latin typeface="Helvetica"/>
                <a:cs typeface="Helvetica"/>
              </a:rPr>
              <a:t> = 980 kg/m</a:t>
            </a:r>
            <a:r>
              <a:rPr lang="en-US" baseline="30000">
                <a:latin typeface="Helvetica"/>
                <a:cs typeface="Helvetica"/>
              </a:rPr>
              <a:t>3</a:t>
            </a:r>
            <a:endParaRPr/>
          </a:p>
          <a:p>
            <a:pPr marL="285750" indent="-285750">
              <a:lnSpc>
                <a:spcPct val="110000"/>
              </a:lnSpc>
              <a:buFont typeface="Arial"/>
              <a:buChar char="•"/>
              <a:defRPr/>
            </a:pPr>
            <a:r>
              <a:rPr lang="en-US">
                <a:latin typeface="Helvetica"/>
                <a:cs typeface="Helvetica"/>
              </a:rPr>
              <a:t>Thermal conductivity, </a:t>
            </a: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r>
                        <m:rPr/>
                        <a:rPr lang="en-GB" b="0" i="1">
                          <a:latin typeface="Cambria Math"/>
                          <a:cs typeface="Helvetica"/>
                        </a:rPr>
                        <m:t>𝑘</m:t>
                      </m:r>
                    </m:oMath>
                  </m:oMathPara>
                </a14:m>
              </mc:Choice>
              <mc:Fallback/>
            </mc:AlternateContent>
            <a:r>
              <a:rPr lang="en-US">
                <a:latin typeface="Helvetica"/>
                <a:cs typeface="Helvetica"/>
              </a:rPr>
              <a:t> = 0.771 W/m·</a:t>
            </a:r>
            <a:r>
              <a:rPr lang="en-US">
                <a:latin typeface="Calibri"/>
                <a:cs typeface="Calibri"/>
              </a:rPr>
              <a:t>°</a:t>
            </a:r>
            <a:r>
              <a:rPr lang="en-US">
                <a:latin typeface="Helvetica"/>
                <a:cs typeface="Helvetica"/>
              </a:rPr>
              <a:t>C</a:t>
            </a:r>
            <a:endParaRPr/>
          </a:p>
          <a:p>
            <a:pPr marL="285750" indent="-285750" algn="ctr">
              <a:lnSpc>
                <a:spcPct val="110000"/>
              </a:lnSpc>
              <a:buFont typeface="Arial"/>
              <a:buChar char="•"/>
              <a:defRPr/>
            </a:pPr>
            <a:endParaRPr lang="en-US">
              <a:latin typeface="Helvetica"/>
              <a:cs typeface="Helvetica"/>
            </a:endParaRPr>
          </a:p>
          <a:p>
            <a:pPr marL="342900" indent="-342900">
              <a:lnSpc>
                <a:spcPct val="110000"/>
              </a:lnSpc>
              <a:buAutoNum type="arabicParenBoth"/>
              <a:defRPr/>
            </a:pPr>
            <a:r>
              <a:rPr lang="en-US">
                <a:latin typeface="Helvetica"/>
                <a:cs typeface="Helvetica"/>
              </a:rPr>
              <a:t>Determine the </a:t>
            </a:r>
            <a:r>
              <a:rPr lang="en-US">
                <a:latin typeface="Helvetica"/>
                <a:cs typeface="Helvetica"/>
              </a:rPr>
              <a:t>centre</a:t>
            </a:r>
            <a:r>
              <a:rPr lang="en-US">
                <a:latin typeface="Helvetica"/>
                <a:cs typeface="Helvetica"/>
              </a:rPr>
              <a:t> and the surface temperatures of the hot dog 4 minutes after the start of cooking</a:t>
            </a:r>
            <a:endParaRPr/>
          </a:p>
          <a:p>
            <a:pPr marL="342900" indent="-342900">
              <a:lnSpc>
                <a:spcPct val="110000"/>
              </a:lnSpc>
              <a:buAutoNum type="arabicParenBoth"/>
              <a:defRPr/>
            </a:pPr>
            <a:r>
              <a:rPr lang="en-US">
                <a:latin typeface="Helvetica"/>
                <a:cs typeface="Helvetica"/>
              </a:rPr>
              <a:t>Determine the amount of heat transferred to the hot dog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26566060" name="Title 1"/>
          <p:cNvSpPr>
            <a:spLocks noChangeArrowheads="1"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Solutions</a:t>
            </a:r>
            <a:endParaRPr/>
          </a:p>
        </p:txBody>
      </p:sp>
      <p:sp>
        <p:nvSpPr>
          <p:cNvPr id="908705797" name="Content Placeholder 2"/>
          <p:cNvSpPr>
            <a:spLocks noChangeArrowheads="1" noGrp="1"/>
          </p:cNvSpPr>
          <p:nvPr>
            <p:ph idx="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See Hot-dog-solution on notes site.</a:t>
            </a:r>
            <a:endParaRPr/>
          </a:p>
        </p:txBody>
      </p:sp>
      <p:sp>
        <p:nvSpPr>
          <p:cNvPr id="2105801223" name="Date Placeholder 3"/>
          <p:cNvSpPr>
            <a:spLocks noChangeArrowheads="1"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8834D32A-7EE1-6E67-92E1-8385A3430ECF}" type="datetime1">
              <a:rPr cap="none"/>
              <a:t/>
            </a:fld>
            <a:endParaRPr cap="none"/>
          </a:p>
        </p:txBody>
      </p:sp>
      <p:sp>
        <p:nvSpPr>
          <p:cNvPr id="984520481" name="Slide Number Placeholder 5"/>
          <p:cNvSpPr>
            <a:spLocks noChangeArrowheads="1"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BF5E071A-799B-FD35-BF30-DE4F6AC8366E}" type="slidenum">
              <a:rPr cap="none"/>
              <a:t/>
            </a:fld>
            <a:endParaRPr cap="none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98525871" name="Title 3"/>
          <p:cNvSpPr>
            <a:spLocks noChangeArrowheads="1" noGrp="1"/>
          </p:cNvSpPr>
          <p:nvPr>
            <p:ph type="ctrTitle"/>
          </p:nvPr>
        </p:nvSpPr>
        <p:spPr bwMode="auto">
          <a:xfrm>
            <a:off x="0" y="360045"/>
            <a:ext cx="12192000" cy="70802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899" anchor="t">
            <a:prstTxWarp prst="textNoShape"/>
          </a:bodyPr>
          <a:lstStyle/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sz="4000" cap="none">
                <a:latin typeface="Helvetica"/>
                <a:ea typeface="Verdana"/>
                <a:cs typeface="Helvetica"/>
              </a:rPr>
              <a:t>Background Assumptions</a:t>
            </a:r>
            <a:endParaRPr sz="4000" cap="none">
              <a:latin typeface="Helvetica"/>
              <a:ea typeface="Verdana"/>
              <a:cs typeface="Helvetica"/>
            </a:endParaRPr>
          </a:p>
        </p:txBody>
      </p:sp>
      <p:sp>
        <p:nvSpPr>
          <p:cNvPr id="437813145" name="Slide Number Placeholder 17"/>
          <p:cNvSpPr>
            <a:spLocks noChangeArrowheads="1" noGrp="1"/>
          </p:cNvSpPr>
          <p:nvPr>
            <p:ph type="sldNum" sz="quarter" idx="12"/>
          </p:nvPr>
        </p:nvSpPr>
        <p:spPr bwMode="auto">
          <a:xfrm>
            <a:off x="8999855" y="6356350"/>
            <a:ext cx="2743200" cy="365125"/>
          </a:xfrm>
        </p:spPr>
        <p:txBody>
          <a:bodyPr/>
          <a:lstStyle/>
          <a:p>
            <a:pPr>
              <a:defRPr/>
            </a:pPr>
            <a:fld id="{17FF161C-52FA-AAE0-B447-A4B5580942F1}" type="slidenum">
              <a:rPr sz="1600" cap="none">
                <a:solidFill>
                  <a:srgbClr val="7F7F7F"/>
                </a:solidFill>
                <a:latin typeface="Helvetica"/>
                <a:ea typeface="Calibri"/>
                <a:cs typeface="Helvetica"/>
              </a:rPr>
              <a:t>15</a:t>
            </a:fld>
            <a:endParaRPr sz="1600" cap="none">
              <a:solidFill>
                <a:srgbClr val="7F7F7F"/>
              </a:solidFill>
              <a:latin typeface="Helvetica"/>
              <a:ea typeface="Calibri"/>
              <a:cs typeface="Helvetica"/>
            </a:endParaRPr>
          </a:p>
        </p:txBody>
      </p:sp>
      <p:pic>
        <p:nvPicPr>
          <p:cNvPr id="1630318888" name="Picture 8" descr="A picture containing text, clipart&#10;&#10;Description automatically generated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448945" y="360045"/>
            <a:ext cx="1967865" cy="53975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90681555" name="Slide Number Placeholder 17"/>
          <p:cNvSpPr/>
          <p:nvPr/>
        </p:nvSpPr>
        <p:spPr bwMode="auto">
          <a:xfrm>
            <a:off x="448945" y="6356350"/>
            <a:ext cx="4434840" cy="36512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899" anchor="ctr"/>
          <a:lstStyle>
            <a:lvl1pPr marL="0" algn="r" defTabSz="457200">
              <a:defRPr sz="1200" cap="none">
                <a:solidFill>
                  <a:srgbClr val="8C8C8C"/>
                </a:solidFill>
                <a:latin typeface="Calibri"/>
                <a:ea typeface="Calibri"/>
                <a:cs typeface="Calibri"/>
              </a:defRPr>
            </a:lvl1pPr>
            <a:lvl2pPr marL="457200" algn="l" defTabSz="457200">
              <a:defRPr sz="1800" cap="none">
                <a:solidFill>
                  <a:schemeClr val="tx1"/>
                </a:solidFill>
                <a:latin typeface="Calibri"/>
                <a:ea typeface="Calibri"/>
                <a:cs typeface="Calibri"/>
              </a:defRPr>
            </a:lvl2pPr>
            <a:lvl3pPr marL="914400" algn="l" defTabSz="457200">
              <a:defRPr sz="1800" cap="none">
                <a:solidFill>
                  <a:schemeClr val="tx1"/>
                </a:solidFill>
                <a:latin typeface="Calibri"/>
                <a:ea typeface="Calibri"/>
                <a:cs typeface="Calibri"/>
              </a:defRPr>
            </a:lvl3pPr>
            <a:lvl4pPr marL="1371600" algn="l" defTabSz="457200">
              <a:defRPr sz="1800" cap="none">
                <a:solidFill>
                  <a:schemeClr val="tx1"/>
                </a:solidFill>
                <a:latin typeface="Calibri"/>
                <a:ea typeface="Calibri"/>
                <a:cs typeface="Calibri"/>
              </a:defRPr>
            </a:lvl4pPr>
            <a:lvl5pPr marL="1828800" algn="l" defTabSz="457200">
              <a:defRPr sz="1800" cap="none">
                <a:solidFill>
                  <a:schemeClr val="tx1"/>
                </a:solidFill>
                <a:latin typeface="Calibri"/>
                <a:ea typeface="Calibri"/>
                <a:cs typeface="Calibri"/>
              </a:defRPr>
            </a:lvl5pPr>
            <a:lvl6pPr marL="2286000" algn="l" defTabSz="457200">
              <a:defRPr sz="1800" cap="none">
                <a:solidFill>
                  <a:schemeClr val="tx1"/>
                </a:solidFill>
                <a:latin typeface="Calibri"/>
                <a:ea typeface="Calibri"/>
                <a:cs typeface="Calibri"/>
              </a:defRPr>
            </a:lvl6pPr>
            <a:lvl7pPr marL="2743200" algn="l" defTabSz="457200">
              <a:defRPr sz="1800" cap="none">
                <a:solidFill>
                  <a:schemeClr val="tx1"/>
                </a:solidFill>
                <a:latin typeface="Calibri"/>
                <a:ea typeface="Calibri"/>
                <a:cs typeface="Calibri"/>
              </a:defRPr>
            </a:lvl7pPr>
            <a:lvl8pPr marL="3200400" algn="l" defTabSz="457200">
              <a:defRPr sz="1800" cap="none">
                <a:solidFill>
                  <a:schemeClr val="tx1"/>
                </a:solidFill>
                <a:latin typeface="Calibri"/>
                <a:ea typeface="Calibri"/>
                <a:cs typeface="Calibri"/>
              </a:defRPr>
            </a:lvl8pPr>
            <a:lvl9pPr marL="3657600" algn="l" defTabSz="457200">
              <a:defRPr sz="1800" cap="none">
                <a:solidFill>
                  <a:schemeClr val="tx1"/>
                </a:solidFill>
                <a:latin typeface="Calibri"/>
                <a:ea typeface="Calibri"/>
                <a:cs typeface="Calibri"/>
              </a:defRPr>
            </a:lvl9pPr>
          </a:lstStyle>
          <a:p>
            <a:pPr algn="l">
              <a:defRPr/>
            </a:pPr>
            <a:r>
              <a:rPr sz="1600" cap="none">
                <a:solidFill>
                  <a:srgbClr val="7F7F7F"/>
                </a:solidFill>
                <a:latin typeface="Helvetica"/>
                <a:ea typeface="Calibri"/>
                <a:cs typeface="Helvetica"/>
              </a:rPr>
              <a:t>EX3030/EM40JN</a:t>
            </a:r>
            <a:endParaRPr sz="1600" cap="none">
              <a:solidFill>
                <a:srgbClr val="7F7F7F"/>
              </a:solidFill>
              <a:latin typeface="Helvetica"/>
              <a:ea typeface="Calibri"/>
              <a:cs typeface="Helvetica"/>
            </a:endParaRPr>
          </a:p>
        </p:txBody>
      </p:sp>
      <p:sp>
        <p:nvSpPr>
          <p:cNvPr id="468639920" name="TextBox 4"/>
          <p:cNvSpPr/>
          <p:nvPr/>
        </p:nvSpPr>
        <p:spPr bwMode="auto">
          <a:xfrm>
            <a:off x="1056005" y="2584450"/>
            <a:ext cx="10079990" cy="288988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899" anchor="t"/>
          <a:lstStyle/>
          <a:p>
            <a:pPr algn="ctr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defRPr/>
            </a:pPr>
            <a:r>
              <a:rPr sz="2000" cap="none">
                <a:latin typeface="Helvetica"/>
                <a:ea typeface="Calibri"/>
                <a:cs typeface="Helvetica"/>
              </a:rPr>
              <a:t>The following are some conditions for using the Heisler and Gröber charts that you should be aware of:</a:t>
            </a:r>
            <a:endParaRPr sz="2000" cap="none">
              <a:latin typeface="Helvetica"/>
              <a:ea typeface="Calibri"/>
              <a:cs typeface="Helvetica"/>
            </a:endParaRPr>
          </a:p>
          <a:p>
            <a:pPr marL="342900" indent="-342900" algn="ctr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Calibri Light"/>
              <a:buAutoNum type="romanLcParenBoth"/>
              <a:defRPr/>
            </a:pPr>
            <a:r>
              <a:rPr sz="2000" cap="none">
                <a:latin typeface="Helvetica"/>
                <a:ea typeface="Calibri"/>
                <a:cs typeface="Helvetica"/>
              </a:rPr>
              <a:t>the body is initially at a uniform temperature;</a:t>
            </a:r>
            <a:endParaRPr sz="2000" cap="none">
              <a:latin typeface="Helvetica"/>
              <a:ea typeface="Calibri"/>
              <a:cs typeface="Helvetica"/>
            </a:endParaRPr>
          </a:p>
          <a:p>
            <a:pPr marL="342900" indent="-342900" algn="ctr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Calibri Light"/>
              <a:buAutoNum type="romanLcParenBoth"/>
              <a:defRPr/>
            </a:pPr>
            <a:r>
              <a:rPr sz="2000" cap="none">
                <a:latin typeface="Helvetica"/>
                <a:ea typeface="Calibri"/>
                <a:cs typeface="Helvetica"/>
              </a:rPr>
              <a:t>the temperature of the surroundings is constant and uniform;</a:t>
            </a:r>
            <a:endParaRPr sz="2000" cap="none">
              <a:latin typeface="Helvetica"/>
              <a:ea typeface="Calibri"/>
              <a:cs typeface="Helvetica"/>
            </a:endParaRPr>
          </a:p>
          <a:p>
            <a:pPr marL="342900" indent="-342900" algn="ctr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Calibri Light"/>
              <a:buAutoNum type="romanLcParenBoth"/>
              <a:defRPr/>
            </a:pPr>
            <a:r>
              <a:rPr sz="2000" cap="none">
                <a:latin typeface="Helvetica"/>
                <a:ea typeface="Calibri"/>
                <a:cs typeface="Helvetica"/>
              </a:rPr>
              <a:t>the convective heat transfer coefficient is constant and uniform and;</a:t>
            </a:r>
            <a:endParaRPr sz="2000" cap="none">
              <a:latin typeface="Helvetica"/>
              <a:ea typeface="Calibri"/>
              <a:cs typeface="Helvetica"/>
            </a:endParaRPr>
          </a:p>
          <a:p>
            <a:pPr marL="342900" indent="-342900" algn="ctr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Calibri Light"/>
              <a:buAutoNum type="romanLcParenBoth"/>
              <a:defRPr/>
            </a:pPr>
            <a:r>
              <a:rPr sz="2000" cap="none">
                <a:latin typeface="Helvetica"/>
                <a:ea typeface="Calibri"/>
                <a:cs typeface="Helvetica"/>
              </a:rPr>
              <a:t>there is no heat generation in the body.</a:t>
            </a:r>
            <a:endParaRPr sz="2000" cap="none">
              <a:latin typeface="Helvetica"/>
              <a:ea typeface="Calibri"/>
              <a:cs typeface="Helvetica"/>
            </a:endParaRPr>
          </a:p>
        </p:txBody>
      </p:sp>
      <p:sp>
        <p:nvSpPr>
          <p:cNvPr id="1220612209" name="TextBox 6"/>
          <p:cNvSpPr/>
          <p:nvPr/>
        </p:nvSpPr>
        <p:spPr bwMode="auto">
          <a:xfrm>
            <a:off x="1056005" y="1626235"/>
            <a:ext cx="10079990" cy="4000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899" anchor="t"/>
          <a:lstStyle/>
          <a:p>
            <a:pPr algn="ctr">
              <a:spcAft>
                <a:spcPts val="600"/>
              </a:spcAft>
              <a:defRPr/>
            </a:pPr>
            <a:r>
              <a:rPr sz="2000" b="1" cap="none">
                <a:solidFill>
                  <a:srgbClr val="FF9900"/>
                </a:solidFill>
                <a:latin typeface="Helvetica"/>
                <a:ea typeface="Calibri"/>
                <a:cs typeface="Calibri"/>
              </a:rPr>
              <a:t>There are some limiting assumptions inherent in the analytical approach</a:t>
            </a:r>
            <a:endParaRPr sz="2000" b="1" cap="none">
              <a:solidFill>
                <a:srgbClr val="FF9900"/>
              </a:solidFill>
              <a:latin typeface="Helvetica"/>
              <a:ea typeface="Calibri"/>
              <a:cs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76284541" name="Title 3"/>
          <p:cNvSpPr>
            <a:spLocks noChangeArrowheads="1" noGrp="1"/>
          </p:cNvSpPr>
          <p:nvPr>
            <p:ph type="ctrTitle"/>
          </p:nvPr>
        </p:nvSpPr>
        <p:spPr bwMode="auto">
          <a:xfrm>
            <a:off x="0" y="360045"/>
            <a:ext cx="12192000" cy="70802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899" anchor="t">
            <a:prstTxWarp prst="textNoShape"/>
          </a:bodyPr>
          <a:lstStyle/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sz="4000" cap="none">
                <a:latin typeface="Helvetica"/>
                <a:ea typeface="Verdana"/>
                <a:cs typeface="Helvetica"/>
              </a:rPr>
              <a:t>Summary</a:t>
            </a:r>
            <a:endParaRPr sz="4000" cap="none">
              <a:latin typeface="Helvetica"/>
              <a:ea typeface="Verdana"/>
              <a:cs typeface="Helvetica"/>
            </a:endParaRPr>
          </a:p>
        </p:txBody>
      </p:sp>
      <p:sp>
        <p:nvSpPr>
          <p:cNvPr id="219212391" name="Slide Number Placeholder 17"/>
          <p:cNvSpPr>
            <a:spLocks noChangeArrowheads="1" noGrp="1"/>
          </p:cNvSpPr>
          <p:nvPr>
            <p:ph type="sldNum" sz="quarter" idx="12"/>
          </p:nvPr>
        </p:nvSpPr>
        <p:spPr bwMode="auto">
          <a:xfrm>
            <a:off x="8999855" y="6356350"/>
            <a:ext cx="2743200" cy="365125"/>
          </a:xfrm>
        </p:spPr>
        <p:txBody>
          <a:bodyPr/>
          <a:lstStyle/>
          <a:p>
            <a:pPr>
              <a:defRPr/>
            </a:pPr>
            <a:fld id="{0655B114-5AEB-0047-A5ED-AC12FFA353F9}" type="slidenum">
              <a:rPr sz="1600" cap="none">
                <a:solidFill>
                  <a:srgbClr val="7F7F7F"/>
                </a:solidFill>
                <a:latin typeface="Helvetica"/>
                <a:ea typeface="Calibri"/>
                <a:cs typeface="Helvetica"/>
              </a:rPr>
              <a:t>16</a:t>
            </a:fld>
            <a:endParaRPr sz="1600" cap="none">
              <a:solidFill>
                <a:srgbClr val="7F7F7F"/>
              </a:solidFill>
              <a:latin typeface="Helvetica"/>
              <a:ea typeface="Calibri"/>
              <a:cs typeface="Helvetica"/>
            </a:endParaRPr>
          </a:p>
        </p:txBody>
      </p:sp>
      <p:pic>
        <p:nvPicPr>
          <p:cNvPr id="621550752" name="Picture 8" descr="A picture containing text, clipart&#10;&#10;Description automatically generated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448945" y="360045"/>
            <a:ext cx="1967865" cy="53975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688942044" name="Slide Number Placeholder 17"/>
          <p:cNvSpPr/>
          <p:nvPr/>
        </p:nvSpPr>
        <p:spPr bwMode="auto">
          <a:xfrm>
            <a:off x="448945" y="6356350"/>
            <a:ext cx="4434840" cy="36512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899" anchor="ctr"/>
          <a:lstStyle>
            <a:lvl1pPr marL="0" algn="r" defTabSz="457200">
              <a:defRPr sz="1200" cap="none">
                <a:solidFill>
                  <a:srgbClr val="8C8C8C"/>
                </a:solidFill>
                <a:latin typeface="Calibri"/>
                <a:ea typeface="Calibri"/>
                <a:cs typeface="Calibri"/>
              </a:defRPr>
            </a:lvl1pPr>
            <a:lvl2pPr marL="457200" algn="l" defTabSz="457200">
              <a:defRPr sz="1800" cap="none">
                <a:solidFill>
                  <a:schemeClr val="tx1"/>
                </a:solidFill>
                <a:latin typeface="Calibri"/>
                <a:ea typeface="Calibri"/>
                <a:cs typeface="Calibri"/>
              </a:defRPr>
            </a:lvl2pPr>
            <a:lvl3pPr marL="914400" algn="l" defTabSz="457200">
              <a:defRPr sz="1800" cap="none">
                <a:solidFill>
                  <a:schemeClr val="tx1"/>
                </a:solidFill>
                <a:latin typeface="Calibri"/>
                <a:ea typeface="Calibri"/>
                <a:cs typeface="Calibri"/>
              </a:defRPr>
            </a:lvl3pPr>
            <a:lvl4pPr marL="1371600" algn="l" defTabSz="457200">
              <a:defRPr sz="1800" cap="none">
                <a:solidFill>
                  <a:schemeClr val="tx1"/>
                </a:solidFill>
                <a:latin typeface="Calibri"/>
                <a:ea typeface="Calibri"/>
                <a:cs typeface="Calibri"/>
              </a:defRPr>
            </a:lvl4pPr>
            <a:lvl5pPr marL="1828800" algn="l" defTabSz="457200">
              <a:defRPr sz="1800" cap="none">
                <a:solidFill>
                  <a:schemeClr val="tx1"/>
                </a:solidFill>
                <a:latin typeface="Calibri"/>
                <a:ea typeface="Calibri"/>
                <a:cs typeface="Calibri"/>
              </a:defRPr>
            </a:lvl5pPr>
            <a:lvl6pPr marL="2286000" algn="l" defTabSz="457200">
              <a:defRPr sz="1800" cap="none">
                <a:solidFill>
                  <a:schemeClr val="tx1"/>
                </a:solidFill>
                <a:latin typeface="Calibri"/>
                <a:ea typeface="Calibri"/>
                <a:cs typeface="Calibri"/>
              </a:defRPr>
            </a:lvl6pPr>
            <a:lvl7pPr marL="2743200" algn="l" defTabSz="457200">
              <a:defRPr sz="1800" cap="none">
                <a:solidFill>
                  <a:schemeClr val="tx1"/>
                </a:solidFill>
                <a:latin typeface="Calibri"/>
                <a:ea typeface="Calibri"/>
                <a:cs typeface="Calibri"/>
              </a:defRPr>
            </a:lvl7pPr>
            <a:lvl8pPr marL="3200400" algn="l" defTabSz="457200">
              <a:defRPr sz="1800" cap="none">
                <a:solidFill>
                  <a:schemeClr val="tx1"/>
                </a:solidFill>
                <a:latin typeface="Calibri"/>
                <a:ea typeface="Calibri"/>
                <a:cs typeface="Calibri"/>
              </a:defRPr>
            </a:lvl8pPr>
            <a:lvl9pPr marL="3657600" algn="l" defTabSz="457200">
              <a:defRPr sz="1800" cap="none">
                <a:solidFill>
                  <a:schemeClr val="tx1"/>
                </a:solidFill>
                <a:latin typeface="Calibri"/>
                <a:ea typeface="Calibri"/>
                <a:cs typeface="Calibri"/>
              </a:defRPr>
            </a:lvl9pPr>
          </a:lstStyle>
          <a:p>
            <a:pPr algn="l">
              <a:defRPr/>
            </a:pPr>
            <a:r>
              <a:rPr sz="1600" cap="none">
                <a:solidFill>
                  <a:srgbClr val="7F7F7F"/>
                </a:solidFill>
                <a:latin typeface="Helvetica"/>
                <a:ea typeface="Calibri"/>
                <a:cs typeface="Helvetica"/>
              </a:rPr>
              <a:t>EX3030/EM40JN</a:t>
            </a:r>
            <a:endParaRPr sz="1600" cap="none">
              <a:solidFill>
                <a:srgbClr val="7F7F7F"/>
              </a:solidFill>
              <a:latin typeface="Helvetica"/>
              <a:ea typeface="Calibri"/>
              <a:cs typeface="Helvetica"/>
            </a:endParaRPr>
          </a:p>
        </p:txBody>
      </p:sp>
      <p:sp>
        <p:nvSpPr>
          <p:cNvPr id="1610145679" name="TextBox 4"/>
          <p:cNvSpPr/>
          <p:nvPr/>
        </p:nvSpPr>
        <p:spPr bwMode="auto">
          <a:xfrm>
            <a:off x="1056005" y="2518410"/>
            <a:ext cx="10079990" cy="3259455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Arial"/>
              <a:buChar char="•"/>
              <a:defRPr/>
            </a:pPr>
            <a:r>
              <a:rPr lang="en-GB" sz="2000">
                <a:latin typeface="Helvetica"/>
              </a:rPr>
              <a:t>Applicable to simplified one-dimensional geometries: plane wall, cylinder and sphere </a:t>
            </a:r>
            <a:endParaRPr/>
          </a:p>
          <a:p>
            <a:pPr marL="285750" indent="-285750" algn="ctr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Arial"/>
              <a:buChar char="•"/>
              <a:defRPr/>
            </a:pPr>
            <a:r>
              <a:rPr lang="en-GB" sz="2000">
                <a:latin typeface="Helvetica"/>
              </a:rPr>
              <a:t>Two approaches to solve the problems: (1) 1-term approximation and look up tables or (2) Heisler and </a:t>
            </a:r>
            <a:r>
              <a:rPr lang="en-GB" sz="2000">
                <a:latin typeface="Helvetica"/>
              </a:rPr>
              <a:t>Gröber</a:t>
            </a:r>
            <a:r>
              <a:rPr lang="en-GB" sz="2000">
                <a:latin typeface="Helvetica"/>
              </a:rPr>
              <a:t> charts</a:t>
            </a:r>
            <a:endParaRPr/>
          </a:p>
          <a:p>
            <a:pPr marL="285750" indent="-285750" algn="ctr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Arial"/>
              <a:buChar char="•"/>
              <a:defRPr/>
            </a:pPr>
            <a:r>
              <a:rPr lang="en-GB" sz="2000">
                <a:latin typeface="Helvetica"/>
              </a:rPr>
              <a:t>Choice of equation and chart depends on the geometry of the problem</a:t>
            </a:r>
            <a:endParaRPr/>
          </a:p>
          <a:p>
            <a:pPr marL="285750" indent="-285750" algn="ctr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Arial"/>
              <a:buChar char="•"/>
              <a:defRPr/>
            </a:pPr>
            <a:r>
              <a:rPr lang="en-GB" sz="2000">
                <a:latin typeface="Helvetica"/>
              </a:rPr>
              <a:t>Can use the technique to understand temperature distribution at different locations within the body at different times and calculate corresponding heat transfer </a:t>
            </a:r>
            <a:endParaRPr/>
          </a:p>
          <a:p>
            <a:pPr marL="285750" indent="-285750" algn="ctr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Arial"/>
              <a:buChar char="•"/>
              <a:defRPr/>
            </a:pPr>
            <a:r>
              <a:rPr lang="en-GB" sz="2000">
                <a:latin typeface="Helvetica"/>
              </a:rPr>
              <a:t>Valid for situations where Fourier number </a:t>
            </a: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r>
                        <m:rPr/>
                        <a:rPr lang="en-GB" sz="2000" b="0" i="1">
                          <a:latin typeface="Cambria Math"/>
                        </a:rPr>
                        <m:t>𝜏</m:t>
                      </m:r>
                      <m:r>
                        <m:rPr/>
                        <a:rPr lang="en-GB" sz="2000" b="0" i="1">
                          <a:latin typeface="Cambria Math"/>
                        </a:rPr>
                        <m:t>&gt;0.2</m:t>
                      </m:r>
                    </m:oMath>
                  </m:oMathPara>
                </a14:m>
              </mc:Choice>
              <mc:Fallback/>
            </mc:AlternateContent>
            <a:endParaRPr lang="en-GB" sz="2000">
              <a:latin typeface="Helvetica"/>
            </a:endParaRPr>
          </a:p>
        </p:txBody>
      </p:sp>
      <p:sp>
        <p:nvSpPr>
          <p:cNvPr id="474357463" name="TextBox 6"/>
          <p:cNvSpPr/>
          <p:nvPr/>
        </p:nvSpPr>
        <p:spPr bwMode="auto">
          <a:xfrm>
            <a:off x="1056005" y="1593215"/>
            <a:ext cx="10079990" cy="4000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899" anchor="t"/>
          <a:lstStyle/>
          <a:p>
            <a:pPr algn="ctr">
              <a:spcAft>
                <a:spcPts val="600"/>
              </a:spcAft>
              <a:defRPr/>
            </a:pPr>
            <a:r>
              <a:rPr sz="2000" b="1" cap="none">
                <a:solidFill>
                  <a:srgbClr val="FF9900"/>
                </a:solidFill>
                <a:latin typeface="Helvetica"/>
                <a:ea typeface="Calibri"/>
                <a:cs typeface="Calibri"/>
              </a:rPr>
              <a:t>Summary of the Analytical Methods</a:t>
            </a:r>
            <a:endParaRPr sz="2000" b="1" cap="none">
              <a:solidFill>
                <a:srgbClr val="FF9900"/>
              </a:solidFill>
              <a:latin typeface="Helvetica"/>
              <a:ea typeface="Calibri"/>
              <a:cs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91217519" name="Title 3"/>
          <p:cNvSpPr>
            <a:spLocks noChangeArrowheads="1" noGrp="1"/>
          </p:cNvSpPr>
          <p:nvPr>
            <p:ph type="ctrTitle"/>
          </p:nvPr>
        </p:nvSpPr>
        <p:spPr bwMode="auto">
          <a:xfrm>
            <a:off x="0" y="360045"/>
            <a:ext cx="12192000" cy="70802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899" anchor="t">
            <a:prstTxWarp prst="textNoShape"/>
          </a:bodyPr>
          <a:lstStyle/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sz="4000" cap="none">
                <a:latin typeface="Helvetica"/>
                <a:ea typeface="Verdana"/>
                <a:cs typeface="Helvetica"/>
              </a:rPr>
              <a:t>Recap</a:t>
            </a:r>
            <a:endParaRPr sz="4000" cap="none">
              <a:latin typeface="Helvetica"/>
              <a:ea typeface="Verdana"/>
              <a:cs typeface="Helvetica"/>
            </a:endParaRPr>
          </a:p>
        </p:txBody>
      </p:sp>
      <p:sp>
        <p:nvSpPr>
          <p:cNvPr id="1905534051" name="Slide Number Placeholder 17"/>
          <p:cNvSpPr>
            <a:spLocks noChangeArrowheads="1" noGrp="1"/>
          </p:cNvSpPr>
          <p:nvPr>
            <p:ph type="sldNum" sz="quarter" idx="12"/>
          </p:nvPr>
        </p:nvSpPr>
        <p:spPr bwMode="auto">
          <a:xfrm>
            <a:off x="8999855" y="6356350"/>
            <a:ext cx="2743200" cy="365125"/>
          </a:xfrm>
        </p:spPr>
        <p:txBody>
          <a:bodyPr/>
          <a:lstStyle/>
          <a:p>
            <a:pPr>
              <a:defRPr/>
            </a:pPr>
            <a:fld id="{65419690-DE88-1460-C6F9-2835D8B7307D}" type="slidenum">
              <a:rPr sz="1600" cap="none">
                <a:solidFill>
                  <a:srgbClr val="7F7F7F"/>
                </a:solidFill>
                <a:latin typeface="Helvetica"/>
                <a:ea typeface="Calibri"/>
                <a:cs typeface="Helvetica"/>
              </a:rPr>
              <a:t>2</a:t>
            </a:fld>
            <a:endParaRPr sz="1600" cap="none">
              <a:solidFill>
                <a:srgbClr val="7F7F7F"/>
              </a:solidFill>
              <a:latin typeface="Helvetica"/>
              <a:ea typeface="Calibri"/>
              <a:cs typeface="Helvetica"/>
            </a:endParaRPr>
          </a:p>
        </p:txBody>
      </p:sp>
      <p:pic>
        <p:nvPicPr>
          <p:cNvPr id="1520144554" name="Picture 8" descr="A picture containing text, clipart&#10;&#10;Description automatically generated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448945" y="360045"/>
            <a:ext cx="1967865" cy="53975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16525162" name="TextBox 1"/>
          <p:cNvSpPr/>
          <p:nvPr/>
        </p:nvSpPr>
        <p:spPr bwMode="auto">
          <a:xfrm>
            <a:off x="1056005" y="1929765"/>
            <a:ext cx="10079990" cy="3912235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defRPr/>
            </a:pPr>
            <a:r>
              <a:rPr lang="en-GB" sz="1600">
                <a:latin typeface="Helvetica"/>
                <a:cs typeface="Helvetica"/>
              </a:rPr>
              <a:t>Small objects with high thermal conductivity can often be modelled as ‘lumps’ with a single, uniform temperature that varies only with time, </a:t>
            </a: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r>
                        <m:rPr/>
                        <a:rPr lang="en-GB" sz="1600" b="0" i="1">
                          <a:latin typeface="Cambria Math"/>
                          <a:cs typeface="Helvetica"/>
                        </a:rPr>
                        <m:t>𝑇</m:t>
                      </m:r>
                      <m:d>
                        <m:dPr>
                          <m:ctrlPr>
                            <a:rPr lang="en-GB" sz="1600" b="0" i="1">
                              <a:latin typeface="Cambria Math"/>
                              <a:ea typeface="Cambria Math"/>
                              <a:cs typeface="Helvetica"/>
                            </a:rPr>
                          </m:ctrlPr>
                        </m:dPr>
                        <m:e>
                          <m:r>
                            <m:rPr/>
                            <a:rPr lang="en-GB" sz="1600" b="0" i="1">
                              <a:latin typeface="Cambria Math"/>
                              <a:cs typeface="Helvetica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</mc:Choice>
              <mc:Fallback/>
            </mc:AlternateContent>
            <a:endParaRPr lang="en-GB" sz="1600">
              <a:latin typeface="Helvetica"/>
              <a:cs typeface="Helvetica"/>
            </a:endParaRPr>
          </a:p>
          <a:p>
            <a:pPr algn="ctr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defRPr/>
            </a:pPr>
            <a:r>
              <a:rPr lang="en-GB" sz="1600">
                <a:latin typeface="Helvetica"/>
                <a:cs typeface="Helvetica"/>
              </a:rPr>
              <a:t>Governing equation of LCM:</a:t>
            </a:r>
            <a:endParaRPr/>
          </a:p>
          <a:p>
            <a:pPr algn="ctr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defRPr/>
            </a:pP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>
                      <m:jc m:val="centerGroup"/>
                    </m:oMathParaPr>
                    <m:oMath>
                      <m:borderBox>
                        <m:borderBoxPr>
                          <m:ctrlPr>
                            <a:rPr lang="en-GB" sz="1600" b="1" i="1"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borderBoxPr>
                        <m:e>
                          <m:f>
                            <m:fPr>
                              <m:ctrlPr>
                                <a:rPr lang="en-GB" sz="1600" b="1" i="1">
                                  <a:latin typeface="Cambria Math"/>
                                  <a:ea typeface="Cambria Math"/>
                                  <a:cs typeface="Cambria Math"/>
                                </a:rPr>
                              </m:ctrlPr>
                            </m:fPr>
                            <m:num>
                              <m:r>
                                <m:rPr/>
                                <a:rPr lang="en-GB" sz="1600" b="1" i="1">
                                  <a:latin typeface="Cambria Math"/>
                                </a:rPr>
                                <m:t>𝑻</m:t>
                              </m:r>
                              <m:d>
                                <m:dPr>
                                  <m:ctrlPr>
                                    <a:rPr lang="en-GB" sz="1600" b="1" i="1">
                                      <a:latin typeface="Cambria Math"/>
                                      <a:ea typeface="Cambria Math"/>
                                      <a:cs typeface="Cambria Math"/>
                                    </a:rPr>
                                  </m:ctrlPr>
                                </m:dPr>
                                <m:e>
                                  <m:r>
                                    <m:rPr/>
                                    <a:rPr lang="en-GB" sz="1600" b="1" i="1">
                                      <a:latin typeface="Cambria Math"/>
                                    </a:rPr>
                                    <m:t>𝒕</m:t>
                                  </m:r>
                                </m:e>
                              </m:d>
                              <m:r>
                                <m:rPr/>
                                <a:rPr lang="en-GB" sz="1600" b="1" i="1">
                                  <a:latin typeface="Cambria Math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GB" sz="1600" b="1" i="1">
                                      <a:latin typeface="Cambria Math"/>
                                      <a:ea typeface="Cambria Math"/>
                                      <a:cs typeface="Cambria Math"/>
                                    </a:rPr>
                                  </m:ctrlPr>
                                </m:sSubPr>
                                <m:e>
                                  <m:r>
                                    <m:rPr/>
                                    <a:rPr lang="en-GB" sz="1600" b="1" i="1">
                                      <a:latin typeface="Cambria Math"/>
                                    </a:rPr>
                                    <m:t>𝑻</m:t>
                                  </m:r>
                                </m:e>
                                <m:sub>
                                  <m:r>
                                    <m:rPr/>
                                    <a:rPr lang="en-GB" sz="1600" b="1" i="1">
                                      <a:latin typeface="Cambria Math"/>
                                    </a:rPr>
                                    <m:t>∞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GB" sz="1600" b="1" i="1">
                                      <a:latin typeface="Cambria Math"/>
                                      <a:ea typeface="Cambria Math"/>
                                      <a:cs typeface="Cambria Math"/>
                                    </a:rPr>
                                  </m:ctrlPr>
                                </m:sSubPr>
                                <m:e>
                                  <m:r>
                                    <m:rPr/>
                                    <a:rPr lang="en-GB" sz="1600" b="1" i="1">
                                      <a:latin typeface="Cambria Math"/>
                                    </a:rPr>
                                    <m:t>𝑻</m:t>
                                  </m:r>
                                </m:e>
                                <m:sub>
                                  <m:r>
                                    <m:rPr/>
                                    <a:rPr lang="en-GB" sz="1600" b="1" i="1">
                                      <a:latin typeface="Cambria Math"/>
                                    </a:rPr>
                                    <m:t>𝒊</m:t>
                                  </m:r>
                                </m:sub>
                              </m:sSub>
                              <m:r>
                                <m:rPr/>
                                <a:rPr lang="en-GB" sz="1600" b="1" i="1">
                                  <a:latin typeface="Cambria Math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GB" sz="1600" b="1" i="1">
                                      <a:latin typeface="Cambria Math"/>
                                      <a:ea typeface="Cambria Math"/>
                                      <a:cs typeface="Cambria Math"/>
                                    </a:rPr>
                                  </m:ctrlPr>
                                </m:sSubPr>
                                <m:e>
                                  <m:r>
                                    <m:rPr/>
                                    <a:rPr lang="en-GB" sz="1600" b="1" i="1">
                                      <a:latin typeface="Cambria Math"/>
                                    </a:rPr>
                                    <m:t>𝑻</m:t>
                                  </m:r>
                                </m:e>
                                <m:sub>
                                  <m:r>
                                    <m:rPr/>
                                    <a:rPr lang="en-GB" sz="1600" b="1" i="1">
                                      <a:latin typeface="Cambria Math"/>
                                    </a:rPr>
                                    <m:t>∞</m:t>
                                  </m:r>
                                </m:sub>
                              </m:sSub>
                            </m:den>
                          </m:f>
                          <m:r>
                            <m:rPr/>
                            <a:rPr lang="en-GB" sz="1600" b="1" i="1">
                              <a:latin typeface="Cambria Math"/>
                            </a:rPr>
                            <m:t>=</m:t>
                          </m:r>
                          <m:sSup>
                            <m:sSupPr>
                              <m:ctrlPr>
                                <a:rPr lang="en-GB" sz="1600" b="1" i="1">
                                  <a:latin typeface="Cambria Math"/>
                                  <a:ea typeface="Cambria Math"/>
                                  <a:cs typeface="Cambria Math"/>
                                </a:rPr>
                              </m:ctrlPr>
                            </m:sSupPr>
                            <m:e>
                              <m:r>
                                <m:rPr/>
                                <a:rPr lang="en-GB" sz="1600" b="1" i="1">
                                  <a:latin typeface="Cambria Math"/>
                                </a:rPr>
                                <m:t>𝒆</m:t>
                              </m:r>
                            </m:e>
                            <m:sup>
                              <m:r>
                                <m:rPr/>
                                <a:rPr lang="en-GB" sz="1600" b="1" i="1">
                                  <a:latin typeface="Cambria Math"/>
                                </a:rPr>
                                <m:t>−</m:t>
                              </m:r>
                              <m:r>
                                <m:rPr/>
                                <a:rPr lang="en-GB" sz="1600" b="1" i="1">
                                  <a:latin typeface="Cambria Math"/>
                                </a:rPr>
                                <m:t>𝒃𝒕</m:t>
                              </m:r>
                            </m:sup>
                          </m:sSup>
                        </m:e>
                      </m:borderBox>
                      <m:r>
                        <m:rPr/>
                        <a:rPr lang="en-GB" sz="1600" b="1" i="0">
                          <a:latin typeface="Cambria Math"/>
                        </a:rPr>
                        <m:t> </m:t>
                      </m:r>
                      <m:r>
                        <m:rPr/>
                        <a:rPr lang="en-GB" sz="1600" b="0" i="1">
                          <a:latin typeface="Cambria Math"/>
                        </a:rPr>
                        <m:t>    </m:t>
                      </m:r>
                      <m:r>
                        <m:rPr>
                          <m:sty m:val="p"/>
                        </m:rPr>
                        <a:rPr lang="en-GB" sz="1600" b="0" i="0">
                          <a:latin typeface="Cambria Math"/>
                        </a:rPr>
                        <m:t>where</m:t>
                      </m:r>
                      <m:r>
                        <m:rPr/>
                        <a:rPr lang="en-GB" sz="1600" b="0" i="0">
                          <a:latin typeface="Cambria Math"/>
                        </a:rPr>
                        <m:t>     </m:t>
                      </m:r>
                      <m:r>
                        <m:rPr/>
                        <a:rPr lang="en-GB" sz="1600" b="0" i="1">
                          <a:latin typeface="Cambria Math"/>
                        </a:rPr>
                        <m:t>𝑏</m:t>
                      </m:r>
                      <m:r>
                        <m:rPr/>
                        <a:rPr lang="en-GB" sz="1600" b="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GB" sz="1600" i="1"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fPr>
                        <m:num>
                          <m:r>
                            <m:rPr/>
                            <a:rPr lang="en-GB" sz="1600" i="1">
                              <a:latin typeface="Cambria Math"/>
                            </a:rPr>
                            <m:t>h</m:t>
                          </m:r>
                          <m:sSub>
                            <m:sSubPr>
                              <m:ctrlPr>
                                <a:rPr lang="en-GB" sz="1600" i="1">
                                  <a:latin typeface="Cambria Math"/>
                                  <a:ea typeface="Cambria Math"/>
                                  <a:cs typeface="Cambria Math"/>
                                </a:rPr>
                              </m:ctrlPr>
                            </m:sSubPr>
                            <m:e>
                              <m:r>
                                <m:rPr/>
                                <a:rPr lang="en-GB" sz="1600" i="1">
                                  <a:latin typeface="Cambria Math"/>
                                </a:rPr>
                                <m:t>𝐴</m:t>
                              </m:r>
                            </m:e>
                            <m:sub>
                              <m:r>
                                <m:rPr/>
                                <a:rPr lang="en-GB" sz="1600" i="1">
                                  <a:latin typeface="Cambria Math"/>
                                </a:rPr>
                                <m:t>𝑠</m:t>
                              </m:r>
                            </m:sub>
                          </m:sSub>
                        </m:num>
                        <m:den>
                          <m:r>
                            <m:rPr/>
                            <a:rPr lang="en-GB" sz="1600" i="1">
                              <a:latin typeface="Cambria Math"/>
                            </a:rPr>
                            <m:t>𝜌</m:t>
                          </m:r>
                          <m:r>
                            <m:rPr/>
                            <a:rPr lang="en-GB" sz="1600" i="1">
                              <a:latin typeface="Cambria Math"/>
                            </a:rPr>
                            <m:t>𝑉</m:t>
                          </m:r>
                          <m:sSub>
                            <m:sSubPr>
                              <m:ctrlPr>
                                <a:rPr lang="en-GB" sz="1600" i="1">
                                  <a:latin typeface="Cambria Math"/>
                                  <a:ea typeface="Cambria Math"/>
                                  <a:cs typeface="Cambria Math"/>
                                </a:rPr>
                              </m:ctrlPr>
                            </m:sSubPr>
                            <m:e>
                              <m:r>
                                <m:rPr/>
                                <a:rPr lang="en-GB" sz="1600" i="1">
                                  <a:latin typeface="Cambria Math"/>
                                </a:rPr>
                                <m:t>𝐶</m:t>
                              </m:r>
                            </m:e>
                            <m:sub>
                              <m:r>
                                <m:rPr/>
                                <a:rPr lang="en-GB" sz="1600" i="1">
                                  <a:latin typeface="Cambria Math"/>
                                </a:rPr>
                                <m:t>𝑝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</mc:Choice>
              <mc:Fallback/>
            </mc:AlternateContent>
            <a:endParaRPr lang="en-US" sz="1600" b="1">
              <a:latin typeface="Helvetica"/>
            </a:endParaRPr>
          </a:p>
          <a:p>
            <a:pPr algn="ctr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defRPr/>
            </a:pPr>
            <a:r>
              <a:rPr lang="en-US" sz="1600">
                <a:latin typeface="Helvetica"/>
              </a:rPr>
              <a:t>The validity of the approach needs to be checked for a given problem:</a:t>
            </a:r>
            <a:endParaRPr/>
          </a:p>
          <a:p>
            <a:pPr algn="ctr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defRPr/>
            </a:pP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>
                      <m:jc m:val="centerGroup"/>
                    </m:oMathParaPr>
                    <m:oMath>
                      <m:r>
                        <m:rPr/>
                        <a:rPr lang="en-GB" sz="1600" b="0" i="1">
                          <a:latin typeface="Cambria Math"/>
                        </a:rPr>
                        <m:t>𝐵𝑖</m:t>
                      </m:r>
                      <m:r>
                        <m:rPr/>
                        <a:rPr lang="en-GB" sz="1600" b="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GB" sz="1600" b="0" i="1"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GB" sz="1600" b="0" i="0">
                              <a:latin typeface="Cambria Math"/>
                            </a:rPr>
                            <m:t>Conduction</m:t>
                          </m:r>
                          <m:r>
                            <m:rPr/>
                            <a:rPr lang="en-GB" sz="1600" b="0" i="0">
                              <a:latin typeface="Cambria Math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GB" sz="1600" b="0" i="0">
                              <a:latin typeface="Cambria Math"/>
                            </a:rPr>
                            <m:t>resistance</m:t>
                          </m:r>
                          <m:r>
                            <m:rPr/>
                            <a:rPr lang="en-GB" sz="1600" b="0" i="0">
                              <a:latin typeface="Cambria Math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GB" sz="1600" b="0" i="0">
                              <a:latin typeface="Cambria Math"/>
                            </a:rPr>
                            <m:t>within</m:t>
                          </m:r>
                          <m:r>
                            <m:rPr/>
                            <a:rPr lang="en-GB" sz="1600" b="0" i="0">
                              <a:latin typeface="Cambria Math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GB" sz="1600" b="0" i="0">
                              <a:latin typeface="Cambria Math"/>
                            </a:rPr>
                            <m:t>the</m:t>
                          </m:r>
                          <m:r>
                            <m:rPr/>
                            <a:rPr lang="en-GB" sz="1600" b="0" i="0">
                              <a:latin typeface="Cambria Math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GB" sz="1600" b="0" i="0">
                              <a:latin typeface="Cambria Math"/>
                            </a:rPr>
                            <m:t>body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GB" sz="1600" b="0" i="0">
                              <a:latin typeface="Cambria Math"/>
                            </a:rPr>
                            <m:t>Convection</m:t>
                          </m:r>
                          <m:r>
                            <m:rPr/>
                            <a:rPr lang="en-GB" sz="1600" b="0" i="0">
                              <a:latin typeface="Cambria Math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GB" sz="1600" b="0" i="0">
                              <a:latin typeface="Cambria Math"/>
                            </a:rPr>
                            <m:t>resistance</m:t>
                          </m:r>
                          <m:r>
                            <m:rPr/>
                            <a:rPr lang="en-GB" sz="1600" b="0" i="0">
                              <a:latin typeface="Cambria Math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GB" sz="1600" b="0" i="0">
                              <a:latin typeface="Cambria Math"/>
                            </a:rPr>
                            <m:t>at</m:t>
                          </m:r>
                          <m:r>
                            <m:rPr/>
                            <a:rPr lang="en-GB" sz="1600" b="0" i="0">
                              <a:latin typeface="Cambria Math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GB" sz="1600" b="0" i="0">
                              <a:latin typeface="Cambria Math"/>
                            </a:rPr>
                            <m:t>the</m:t>
                          </m:r>
                          <m:r>
                            <m:rPr/>
                            <a:rPr lang="en-GB" sz="1600" b="0" i="0">
                              <a:latin typeface="Cambria Math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GB" sz="1600" b="0" i="0">
                              <a:latin typeface="Cambria Math"/>
                            </a:rPr>
                            <m:t>surface</m:t>
                          </m:r>
                        </m:den>
                      </m:f>
                      <m:r>
                        <m:rPr/>
                        <a:rPr lang="en-GB" sz="1600" b="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GB" sz="1600" b="0" i="1"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GB" sz="1600" b="0" i="1">
                                  <a:latin typeface="Cambria Math"/>
                                  <a:ea typeface="Cambria Math"/>
                                  <a:cs typeface="Cambria Math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GB" sz="1600" b="0" i="1">
                                      <a:latin typeface="Cambria Math"/>
                                      <a:ea typeface="Cambria Math"/>
                                      <a:cs typeface="Cambria Math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GB" sz="1600" b="0" i="1">
                                          <a:latin typeface="Cambria Math"/>
                                          <a:ea typeface="Cambria Math"/>
                                          <a:cs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/>
                                        <a:rPr lang="en-GB" sz="1600" b="0" i="1">
                                          <a:latin typeface="Cambria Math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m:rPr/>
                                        <a:rPr lang="en-GB" sz="1600" b="0" i="1">
                                          <a:latin typeface="Cambria Math"/>
                                        </a:rPr>
                                        <m:t>𝑐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m:rPr/>
                                    <a:rPr lang="en-GB" sz="1600" b="0" i="1">
                                      <a:latin typeface="Cambria Math"/>
                                    </a:rPr>
                                    <m:t>𝑘</m:t>
                                  </m:r>
                                </m:den>
                              </m:f>
                            </m:e>
                          </m:d>
                        </m:num>
                        <m:den>
                          <m:d>
                            <m:dPr>
                              <m:ctrlPr>
                                <a:rPr lang="en-GB" sz="1600" b="0" i="1">
                                  <a:latin typeface="Cambria Math"/>
                                  <a:ea typeface="Cambria Math"/>
                                  <a:cs typeface="Cambria Math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GB" sz="1600" b="0" i="1">
                                      <a:latin typeface="Cambria Math"/>
                                      <a:ea typeface="Cambria Math"/>
                                      <a:cs typeface="Cambria Math"/>
                                    </a:rPr>
                                  </m:ctrlPr>
                                </m:fPr>
                                <m:num>
                                  <m:r>
                                    <m:rPr/>
                                    <a:rPr lang="en-GB" sz="1600" b="0" i="1">
                                      <a:latin typeface="Cambria Math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m:rPr/>
                                    <a:rPr lang="en-GB" sz="1600" b="0" i="1">
                                      <a:latin typeface="Cambria Math"/>
                                    </a:rPr>
                                    <m:t>h</m:t>
                                  </m:r>
                                </m:den>
                              </m:f>
                            </m:e>
                          </m:d>
                        </m:den>
                      </m:f>
                      <m:r>
                        <m:rPr/>
                        <a:rPr lang="en-GB" sz="1600" b="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GB" sz="1600" b="0" i="1"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fPr>
                        <m:num>
                          <m:r>
                            <m:rPr/>
                            <a:rPr lang="en-GB" sz="1600" b="0" i="1">
                              <a:latin typeface="Cambria Math"/>
                            </a:rPr>
                            <m:t>h</m:t>
                          </m:r>
                          <m:sSub>
                            <m:sSubPr>
                              <m:ctrlPr>
                                <a:rPr lang="en-GB" sz="1600" b="0" i="1">
                                  <a:latin typeface="Cambria Math"/>
                                  <a:ea typeface="Cambria Math"/>
                                  <a:cs typeface="Cambria Math"/>
                                </a:rPr>
                              </m:ctrlPr>
                            </m:sSubPr>
                            <m:e>
                              <m:r>
                                <m:rPr/>
                                <a:rPr lang="en-GB" sz="1600" b="0" i="1">
                                  <a:latin typeface="Cambria Math"/>
                                </a:rPr>
                                <m:t>𝐿</m:t>
                              </m:r>
                            </m:e>
                            <m:sub>
                              <m:r>
                                <m:rPr/>
                                <a:rPr lang="en-GB" sz="1600" b="0" i="1">
                                  <a:latin typeface="Cambria Math"/>
                                </a:rPr>
                                <m:t>𝑐</m:t>
                              </m:r>
                            </m:sub>
                          </m:sSub>
                        </m:num>
                        <m:den>
                          <m:r>
                            <m:rPr/>
                            <a:rPr lang="en-GB" sz="1600" b="0" i="1">
                              <a:latin typeface="Cambria Math"/>
                            </a:rPr>
                            <m:t>𝑘</m:t>
                          </m:r>
                        </m:den>
                      </m:f>
                    </m:oMath>
                  </m:oMathPara>
                </a14:m>
              </mc:Choice>
              <mc:Fallback/>
            </mc:AlternateContent>
            <a:endParaRPr lang="en-US" sz="1600" b="1">
              <a:latin typeface="Helvetica"/>
            </a:endParaRPr>
          </a:p>
          <a:p>
            <a:pPr algn="ctr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defRPr/>
            </a:pPr>
            <a:r>
              <a:rPr lang="en-GB" sz="1600" b="1">
                <a:latin typeface="Helvetica"/>
              </a:rPr>
              <a:t>Approach is valid when </a:t>
            </a:r>
            <a:r>
              <a:rPr lang="en-GB" sz="1600" b="1" i="1">
                <a:latin typeface="Helvetica"/>
              </a:rPr>
              <a:t>Bi</a:t>
            </a:r>
            <a:r>
              <a:rPr lang="en-GB" sz="1600" b="1">
                <a:latin typeface="Helvetica"/>
              </a:rPr>
              <a:t> &lt; 0.1</a:t>
            </a:r>
            <a:endParaRPr lang="en-US" sz="1600" b="1">
              <a:latin typeface="Helvetica"/>
            </a:endParaRPr>
          </a:p>
        </p:txBody>
      </p:sp>
      <p:sp>
        <p:nvSpPr>
          <p:cNvPr id="947577488" name="TextBox 2"/>
          <p:cNvSpPr/>
          <p:nvPr/>
        </p:nvSpPr>
        <p:spPr bwMode="auto">
          <a:xfrm>
            <a:off x="1056005" y="1298574"/>
            <a:ext cx="10079990" cy="4000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899" anchor="t"/>
          <a:lstStyle/>
          <a:p>
            <a:pPr algn="ctr">
              <a:spcAft>
                <a:spcPts val="600"/>
              </a:spcAft>
              <a:defRPr/>
            </a:pPr>
            <a:r>
              <a:rPr sz="2000" b="1" cap="none">
                <a:solidFill>
                  <a:srgbClr val="FF9900"/>
                </a:solidFill>
                <a:latin typeface="Helvetica"/>
                <a:ea typeface="Calibri"/>
                <a:cs typeface="Calibri"/>
              </a:rPr>
              <a:t>Lumped Capacitance Method (LCM)</a:t>
            </a:r>
            <a:endParaRPr sz="2000" b="1" cap="none">
              <a:solidFill>
                <a:srgbClr val="FF9900"/>
              </a:solidFill>
              <a:latin typeface="Helvetica"/>
              <a:ea typeface="Calibri"/>
              <a:cs typeface="Calibri"/>
            </a:endParaRPr>
          </a:p>
        </p:txBody>
      </p:sp>
      <p:sp>
        <p:nvSpPr>
          <p:cNvPr id="1801725503" name="Slide Number Placeholder 17"/>
          <p:cNvSpPr/>
          <p:nvPr/>
        </p:nvSpPr>
        <p:spPr bwMode="auto">
          <a:xfrm>
            <a:off x="448945" y="6356350"/>
            <a:ext cx="4434840" cy="36512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899" anchor="ctr"/>
          <a:lstStyle>
            <a:lvl1pPr marL="0" algn="r" defTabSz="457200">
              <a:defRPr sz="1200" cap="none">
                <a:solidFill>
                  <a:srgbClr val="8C8C8C"/>
                </a:solidFill>
                <a:latin typeface="Calibri"/>
                <a:ea typeface="Calibri"/>
                <a:cs typeface="Calibri"/>
              </a:defRPr>
            </a:lvl1pPr>
            <a:lvl2pPr marL="457200" algn="l" defTabSz="457200">
              <a:defRPr sz="1800" cap="none">
                <a:solidFill>
                  <a:schemeClr val="tx1"/>
                </a:solidFill>
                <a:latin typeface="Calibri"/>
                <a:ea typeface="Calibri"/>
                <a:cs typeface="Calibri"/>
              </a:defRPr>
            </a:lvl2pPr>
            <a:lvl3pPr marL="914400" algn="l" defTabSz="457200">
              <a:defRPr sz="1800" cap="none">
                <a:solidFill>
                  <a:schemeClr val="tx1"/>
                </a:solidFill>
                <a:latin typeface="Calibri"/>
                <a:ea typeface="Calibri"/>
                <a:cs typeface="Calibri"/>
              </a:defRPr>
            </a:lvl3pPr>
            <a:lvl4pPr marL="1371600" algn="l" defTabSz="457200">
              <a:defRPr sz="1800" cap="none">
                <a:solidFill>
                  <a:schemeClr val="tx1"/>
                </a:solidFill>
                <a:latin typeface="Calibri"/>
                <a:ea typeface="Calibri"/>
                <a:cs typeface="Calibri"/>
              </a:defRPr>
            </a:lvl4pPr>
            <a:lvl5pPr marL="1828800" algn="l" defTabSz="457200">
              <a:defRPr sz="1800" cap="none">
                <a:solidFill>
                  <a:schemeClr val="tx1"/>
                </a:solidFill>
                <a:latin typeface="Calibri"/>
                <a:ea typeface="Calibri"/>
                <a:cs typeface="Calibri"/>
              </a:defRPr>
            </a:lvl5pPr>
            <a:lvl6pPr marL="2286000" algn="l" defTabSz="457200">
              <a:defRPr sz="1800" cap="none">
                <a:solidFill>
                  <a:schemeClr val="tx1"/>
                </a:solidFill>
                <a:latin typeface="Calibri"/>
                <a:ea typeface="Calibri"/>
                <a:cs typeface="Calibri"/>
              </a:defRPr>
            </a:lvl6pPr>
            <a:lvl7pPr marL="2743200" algn="l" defTabSz="457200">
              <a:defRPr sz="1800" cap="none">
                <a:solidFill>
                  <a:schemeClr val="tx1"/>
                </a:solidFill>
                <a:latin typeface="Calibri"/>
                <a:ea typeface="Calibri"/>
                <a:cs typeface="Calibri"/>
              </a:defRPr>
            </a:lvl7pPr>
            <a:lvl8pPr marL="3200400" algn="l" defTabSz="457200">
              <a:defRPr sz="1800" cap="none">
                <a:solidFill>
                  <a:schemeClr val="tx1"/>
                </a:solidFill>
                <a:latin typeface="Calibri"/>
                <a:ea typeface="Calibri"/>
                <a:cs typeface="Calibri"/>
              </a:defRPr>
            </a:lvl8pPr>
            <a:lvl9pPr marL="3657600" algn="l" defTabSz="457200">
              <a:defRPr sz="1800" cap="none">
                <a:solidFill>
                  <a:schemeClr val="tx1"/>
                </a:solidFill>
                <a:latin typeface="Calibri"/>
                <a:ea typeface="Calibri"/>
                <a:cs typeface="Calibri"/>
              </a:defRPr>
            </a:lvl9pPr>
          </a:lstStyle>
          <a:p>
            <a:pPr algn="l">
              <a:defRPr/>
            </a:pPr>
            <a:r>
              <a:rPr sz="1600" cap="none">
                <a:solidFill>
                  <a:srgbClr val="7F7F7F"/>
                </a:solidFill>
                <a:latin typeface="Helvetica"/>
                <a:ea typeface="Calibri"/>
                <a:cs typeface="Helvetica"/>
              </a:rPr>
              <a:t>EX3030/EM40JN</a:t>
            </a:r>
            <a:endParaRPr sz="1600" cap="none">
              <a:solidFill>
                <a:srgbClr val="7F7F7F"/>
              </a:solidFill>
              <a:latin typeface="Helvetica"/>
              <a:ea typeface="Calibri"/>
              <a:cs typeface="Helvetic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05787036" name="Title 3"/>
          <p:cNvSpPr>
            <a:spLocks noChangeArrowheads="1" noGrp="1"/>
          </p:cNvSpPr>
          <p:nvPr>
            <p:ph type="ctrTitle"/>
          </p:nvPr>
        </p:nvSpPr>
        <p:spPr bwMode="auto">
          <a:xfrm>
            <a:off x="1524000" y="3075305"/>
            <a:ext cx="9144000" cy="70739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899" anchor="t">
            <a:prstTxWarp prst="textNoShape"/>
          </a:bodyPr>
          <a:lstStyle/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sz="4000" cap="none">
                <a:latin typeface="Helvetica"/>
                <a:ea typeface="Verdana"/>
                <a:cs typeface="Helvetica"/>
              </a:rPr>
              <a:t>Thanks for your attention</a:t>
            </a:r>
            <a:endParaRPr sz="4000" cap="none">
              <a:latin typeface="Helvetica"/>
              <a:ea typeface="Verdana"/>
              <a:cs typeface="Helvetica"/>
            </a:endParaRPr>
          </a:p>
        </p:txBody>
      </p:sp>
      <p:sp>
        <p:nvSpPr>
          <p:cNvPr id="2037036989" name="Slide Number Placeholder 17"/>
          <p:cNvSpPr>
            <a:spLocks noChangeArrowheads="1" noGrp="1"/>
          </p:cNvSpPr>
          <p:nvPr>
            <p:ph type="sldNum" sz="quarter" idx="12"/>
          </p:nvPr>
        </p:nvSpPr>
        <p:spPr bwMode="auto">
          <a:xfrm>
            <a:off x="8999855" y="6356350"/>
            <a:ext cx="2743200" cy="365125"/>
          </a:xfrm>
        </p:spPr>
        <p:txBody>
          <a:bodyPr/>
          <a:lstStyle/>
          <a:p>
            <a:pPr>
              <a:defRPr/>
            </a:pPr>
            <a:fld id="{1D8F5E0B-45F0-DAA8-BE37-B3FD107948E6}" type="slidenum">
              <a:rPr sz="1600" cap="none">
                <a:solidFill>
                  <a:srgbClr val="7F7F7F"/>
                </a:solidFill>
                <a:latin typeface="Helvetica"/>
                <a:ea typeface="Calibri"/>
                <a:cs typeface="Helvetica"/>
              </a:rPr>
              <a:t>17</a:t>
            </a:fld>
            <a:endParaRPr sz="1600" cap="none">
              <a:solidFill>
                <a:srgbClr val="7F7F7F"/>
              </a:solidFill>
              <a:latin typeface="Helvetica"/>
              <a:ea typeface="Calibri"/>
              <a:cs typeface="Helvetica"/>
            </a:endParaRPr>
          </a:p>
        </p:txBody>
      </p:sp>
      <p:pic>
        <p:nvPicPr>
          <p:cNvPr id="500063015" name="Picture 2" descr="A picture containing text, clipart&#10;&#10;Description automatically generated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448945" y="360045"/>
            <a:ext cx="1967865" cy="53975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290529787" name="Slide Number Placeholder 17"/>
          <p:cNvSpPr/>
          <p:nvPr/>
        </p:nvSpPr>
        <p:spPr bwMode="auto">
          <a:xfrm>
            <a:off x="448945" y="6356350"/>
            <a:ext cx="4434840" cy="36512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899" anchor="ctr"/>
          <a:lstStyle>
            <a:lvl1pPr marL="0" algn="r" defTabSz="457200">
              <a:defRPr sz="1200" cap="none">
                <a:solidFill>
                  <a:srgbClr val="8C8C8C"/>
                </a:solidFill>
                <a:latin typeface="Calibri"/>
                <a:ea typeface="Calibri"/>
                <a:cs typeface="Calibri"/>
              </a:defRPr>
            </a:lvl1pPr>
            <a:lvl2pPr marL="457200" algn="l" defTabSz="457200">
              <a:defRPr sz="1800" cap="none">
                <a:solidFill>
                  <a:schemeClr val="tx1"/>
                </a:solidFill>
                <a:latin typeface="Calibri"/>
                <a:ea typeface="Calibri"/>
                <a:cs typeface="Calibri"/>
              </a:defRPr>
            </a:lvl2pPr>
            <a:lvl3pPr marL="914400" algn="l" defTabSz="457200">
              <a:defRPr sz="1800" cap="none">
                <a:solidFill>
                  <a:schemeClr val="tx1"/>
                </a:solidFill>
                <a:latin typeface="Calibri"/>
                <a:ea typeface="Calibri"/>
                <a:cs typeface="Calibri"/>
              </a:defRPr>
            </a:lvl3pPr>
            <a:lvl4pPr marL="1371600" algn="l" defTabSz="457200">
              <a:defRPr sz="1800" cap="none">
                <a:solidFill>
                  <a:schemeClr val="tx1"/>
                </a:solidFill>
                <a:latin typeface="Calibri"/>
                <a:ea typeface="Calibri"/>
                <a:cs typeface="Calibri"/>
              </a:defRPr>
            </a:lvl4pPr>
            <a:lvl5pPr marL="1828800" algn="l" defTabSz="457200">
              <a:defRPr sz="1800" cap="none">
                <a:solidFill>
                  <a:schemeClr val="tx1"/>
                </a:solidFill>
                <a:latin typeface="Calibri"/>
                <a:ea typeface="Calibri"/>
                <a:cs typeface="Calibri"/>
              </a:defRPr>
            </a:lvl5pPr>
            <a:lvl6pPr marL="2286000" algn="l" defTabSz="457200">
              <a:defRPr sz="1800" cap="none">
                <a:solidFill>
                  <a:schemeClr val="tx1"/>
                </a:solidFill>
                <a:latin typeface="Calibri"/>
                <a:ea typeface="Calibri"/>
                <a:cs typeface="Calibri"/>
              </a:defRPr>
            </a:lvl6pPr>
            <a:lvl7pPr marL="2743200" algn="l" defTabSz="457200">
              <a:defRPr sz="1800" cap="none">
                <a:solidFill>
                  <a:schemeClr val="tx1"/>
                </a:solidFill>
                <a:latin typeface="Calibri"/>
                <a:ea typeface="Calibri"/>
                <a:cs typeface="Calibri"/>
              </a:defRPr>
            </a:lvl7pPr>
            <a:lvl8pPr marL="3200400" algn="l" defTabSz="457200">
              <a:defRPr sz="1800" cap="none">
                <a:solidFill>
                  <a:schemeClr val="tx1"/>
                </a:solidFill>
                <a:latin typeface="Calibri"/>
                <a:ea typeface="Calibri"/>
                <a:cs typeface="Calibri"/>
              </a:defRPr>
            </a:lvl8pPr>
            <a:lvl9pPr marL="3657600" algn="l" defTabSz="457200">
              <a:defRPr sz="1800" cap="none">
                <a:solidFill>
                  <a:schemeClr val="tx1"/>
                </a:solidFill>
                <a:latin typeface="Calibri"/>
                <a:ea typeface="Calibri"/>
                <a:cs typeface="Calibri"/>
              </a:defRPr>
            </a:lvl9pPr>
          </a:lstStyle>
          <a:p>
            <a:pPr algn="l">
              <a:defRPr/>
            </a:pPr>
            <a:r>
              <a:rPr sz="1600" cap="none">
                <a:solidFill>
                  <a:srgbClr val="7F7F7F"/>
                </a:solidFill>
                <a:latin typeface="Helvetica"/>
                <a:ea typeface="Calibri"/>
                <a:cs typeface="Helvetica"/>
              </a:rPr>
              <a:t>EX3030/EM40JN</a:t>
            </a:r>
            <a:endParaRPr sz="1600" cap="none">
              <a:solidFill>
                <a:srgbClr val="7F7F7F"/>
              </a:solidFill>
              <a:latin typeface="Helvetica"/>
              <a:ea typeface="Calibri"/>
              <a:cs typeface="Helvetic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48048414" name="Title 3"/>
          <p:cNvSpPr>
            <a:spLocks noChangeArrowheads="1" noGrp="1"/>
          </p:cNvSpPr>
          <p:nvPr>
            <p:ph type="ctrTitle"/>
          </p:nvPr>
        </p:nvSpPr>
        <p:spPr bwMode="auto">
          <a:xfrm>
            <a:off x="0" y="360045"/>
            <a:ext cx="12192000" cy="70802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899" anchor="t">
            <a:prstTxWarp prst="textNoShape"/>
          </a:bodyPr>
          <a:lstStyle/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sz="4000" cap="none">
                <a:latin typeface="Helvetica"/>
                <a:ea typeface="Verdana"/>
                <a:cs typeface="Helvetica"/>
              </a:rPr>
              <a:t>Transient Heat Transfer</a:t>
            </a:r>
            <a:endParaRPr sz="4000" cap="none">
              <a:latin typeface="Helvetica"/>
              <a:ea typeface="Verdana"/>
              <a:cs typeface="Helvetica"/>
            </a:endParaRPr>
          </a:p>
        </p:txBody>
      </p:sp>
      <p:sp>
        <p:nvSpPr>
          <p:cNvPr id="1601473647" name="Slide Number Placeholder 17"/>
          <p:cNvSpPr>
            <a:spLocks noChangeArrowheads="1" noGrp="1"/>
          </p:cNvSpPr>
          <p:nvPr>
            <p:ph type="sldNum" sz="quarter" idx="12"/>
          </p:nvPr>
        </p:nvSpPr>
        <p:spPr bwMode="auto">
          <a:xfrm>
            <a:off x="8999855" y="6356350"/>
            <a:ext cx="2743200" cy="365125"/>
          </a:xfrm>
        </p:spPr>
        <p:txBody>
          <a:bodyPr/>
          <a:lstStyle/>
          <a:p>
            <a:pPr>
              <a:defRPr/>
            </a:pPr>
            <a:fld id="{67669041-0F8A-3366-C4DE-F933DE9032AC}" type="slidenum">
              <a:rPr sz="1600" cap="none">
                <a:solidFill>
                  <a:srgbClr val="7F7F7F"/>
                </a:solidFill>
                <a:latin typeface="Helvetica"/>
                <a:ea typeface="Calibri"/>
                <a:cs typeface="Helvetica"/>
              </a:rPr>
              <a:t>3</a:t>
            </a:fld>
            <a:endParaRPr sz="1600" cap="none">
              <a:solidFill>
                <a:srgbClr val="7F7F7F"/>
              </a:solidFill>
              <a:latin typeface="Helvetica"/>
              <a:ea typeface="Calibri"/>
              <a:cs typeface="Helvetica"/>
            </a:endParaRPr>
          </a:p>
        </p:txBody>
      </p:sp>
      <p:pic>
        <p:nvPicPr>
          <p:cNvPr id="204811716" name="Picture 8" descr="A picture containing text, clipart&#10;&#10;Description automatically generated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448945" y="360045"/>
            <a:ext cx="1967865" cy="53975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491928019" name="TextBox 2"/>
          <p:cNvSpPr/>
          <p:nvPr/>
        </p:nvSpPr>
        <p:spPr bwMode="auto">
          <a:xfrm>
            <a:off x="1056005" y="1298574"/>
            <a:ext cx="10079990" cy="4000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899" anchor="t"/>
          <a:lstStyle/>
          <a:p>
            <a:pPr algn="ctr">
              <a:spcAft>
                <a:spcPts val="600"/>
              </a:spcAft>
              <a:defRPr/>
            </a:pPr>
            <a:r>
              <a:rPr sz="2000" b="1" cap="none">
                <a:solidFill>
                  <a:srgbClr val="FF9900"/>
                </a:solidFill>
                <a:latin typeface="Helvetica"/>
                <a:ea typeface="Calibri"/>
                <a:cs typeface="Calibri"/>
              </a:rPr>
              <a:t>Methods of Analysis</a:t>
            </a:r>
            <a:endParaRPr sz="2000" b="1" cap="none">
              <a:solidFill>
                <a:srgbClr val="FF9900"/>
              </a:solidFill>
              <a:latin typeface="Helvetica"/>
              <a:ea typeface="Calibri"/>
              <a:cs typeface="Calibri"/>
            </a:endParaRPr>
          </a:p>
        </p:txBody>
      </p:sp>
      <p:sp>
        <p:nvSpPr>
          <p:cNvPr id="1025487164" name="Slide Number Placeholder 17"/>
          <p:cNvSpPr/>
          <p:nvPr/>
        </p:nvSpPr>
        <p:spPr bwMode="auto">
          <a:xfrm>
            <a:off x="448945" y="6356350"/>
            <a:ext cx="4434840" cy="36512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899" anchor="ctr"/>
          <a:lstStyle>
            <a:lvl1pPr marL="0" algn="r" defTabSz="457200">
              <a:defRPr sz="1200" cap="none">
                <a:solidFill>
                  <a:srgbClr val="8C8C8C"/>
                </a:solidFill>
                <a:latin typeface="Calibri"/>
                <a:ea typeface="Calibri"/>
                <a:cs typeface="Calibri"/>
              </a:defRPr>
            </a:lvl1pPr>
            <a:lvl2pPr marL="457200" algn="l" defTabSz="457200">
              <a:defRPr sz="1800" cap="none">
                <a:solidFill>
                  <a:schemeClr val="tx1"/>
                </a:solidFill>
                <a:latin typeface="Calibri"/>
                <a:ea typeface="Calibri"/>
                <a:cs typeface="Calibri"/>
              </a:defRPr>
            </a:lvl2pPr>
            <a:lvl3pPr marL="914400" algn="l" defTabSz="457200">
              <a:defRPr sz="1800" cap="none">
                <a:solidFill>
                  <a:schemeClr val="tx1"/>
                </a:solidFill>
                <a:latin typeface="Calibri"/>
                <a:ea typeface="Calibri"/>
                <a:cs typeface="Calibri"/>
              </a:defRPr>
            </a:lvl3pPr>
            <a:lvl4pPr marL="1371600" algn="l" defTabSz="457200">
              <a:defRPr sz="1800" cap="none">
                <a:solidFill>
                  <a:schemeClr val="tx1"/>
                </a:solidFill>
                <a:latin typeface="Calibri"/>
                <a:ea typeface="Calibri"/>
                <a:cs typeface="Calibri"/>
              </a:defRPr>
            </a:lvl4pPr>
            <a:lvl5pPr marL="1828800" algn="l" defTabSz="457200">
              <a:defRPr sz="1800" cap="none">
                <a:solidFill>
                  <a:schemeClr val="tx1"/>
                </a:solidFill>
                <a:latin typeface="Calibri"/>
                <a:ea typeface="Calibri"/>
                <a:cs typeface="Calibri"/>
              </a:defRPr>
            </a:lvl5pPr>
            <a:lvl6pPr marL="2286000" algn="l" defTabSz="457200">
              <a:defRPr sz="1800" cap="none">
                <a:solidFill>
                  <a:schemeClr val="tx1"/>
                </a:solidFill>
                <a:latin typeface="Calibri"/>
                <a:ea typeface="Calibri"/>
                <a:cs typeface="Calibri"/>
              </a:defRPr>
            </a:lvl6pPr>
            <a:lvl7pPr marL="2743200" algn="l" defTabSz="457200">
              <a:defRPr sz="1800" cap="none">
                <a:solidFill>
                  <a:schemeClr val="tx1"/>
                </a:solidFill>
                <a:latin typeface="Calibri"/>
                <a:ea typeface="Calibri"/>
                <a:cs typeface="Calibri"/>
              </a:defRPr>
            </a:lvl7pPr>
            <a:lvl8pPr marL="3200400" algn="l" defTabSz="457200">
              <a:defRPr sz="1800" cap="none">
                <a:solidFill>
                  <a:schemeClr val="tx1"/>
                </a:solidFill>
                <a:latin typeface="Calibri"/>
                <a:ea typeface="Calibri"/>
                <a:cs typeface="Calibri"/>
              </a:defRPr>
            </a:lvl8pPr>
            <a:lvl9pPr marL="3657600" algn="l" defTabSz="457200">
              <a:defRPr sz="1800" cap="none">
                <a:solidFill>
                  <a:schemeClr val="tx1"/>
                </a:solidFill>
                <a:latin typeface="Calibri"/>
                <a:ea typeface="Calibri"/>
                <a:cs typeface="Calibri"/>
              </a:defRPr>
            </a:lvl9pPr>
          </a:lstStyle>
          <a:p>
            <a:pPr algn="l">
              <a:defRPr/>
            </a:pPr>
            <a:r>
              <a:rPr sz="1600" cap="none">
                <a:solidFill>
                  <a:srgbClr val="7F7F7F"/>
                </a:solidFill>
                <a:latin typeface="Helvetica"/>
                <a:ea typeface="Calibri"/>
                <a:cs typeface="Helvetica"/>
              </a:rPr>
              <a:t>EX3030/EM40JN</a:t>
            </a:r>
            <a:endParaRPr sz="1600" cap="none">
              <a:solidFill>
                <a:srgbClr val="7F7F7F"/>
              </a:solidFill>
              <a:latin typeface="Helvetica"/>
              <a:ea typeface="Calibri"/>
              <a:cs typeface="Helvetica"/>
            </a:endParaRPr>
          </a:p>
        </p:txBody>
      </p:sp>
      <p:sp>
        <p:nvSpPr>
          <p:cNvPr id="748061451" name="TextBox 4"/>
          <p:cNvSpPr/>
          <p:nvPr/>
        </p:nvSpPr>
        <p:spPr bwMode="auto">
          <a:xfrm>
            <a:off x="1056005" y="1938655"/>
            <a:ext cx="10079990" cy="285623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pPr marL="342900" indent="-342900" algn="ctr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  <a:defRPr/>
            </a:pPr>
            <a:r>
              <a:rPr lang="en-GB" b="1">
                <a:solidFill>
                  <a:schemeClr val="bg2">
                    <a:lumMod val="90000"/>
                  </a:schemeClr>
                </a:solidFill>
                <a:latin typeface="Helvetica"/>
              </a:rPr>
              <a:t>Lumped System Analysis (or Lumped Capacitance Method)</a:t>
            </a:r>
            <a:endParaRPr/>
          </a:p>
          <a:p>
            <a:pPr algn="ctr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defRPr/>
            </a:pPr>
            <a:r>
              <a:rPr lang="en-GB" b="0">
                <a:solidFill>
                  <a:schemeClr val="bg2">
                    <a:lumMod val="90000"/>
                  </a:schemeClr>
                </a:solidFill>
                <a:latin typeface="Helvetica"/>
                <a:cs typeface="Helvetica"/>
              </a:rPr>
              <a:t>Temperature is a function of tim</a:t>
            </a:r>
            <a:r>
              <a:rPr lang="en-GB">
                <a:solidFill>
                  <a:schemeClr val="bg2">
                    <a:lumMod val="90000"/>
                  </a:schemeClr>
                </a:solidFill>
                <a:latin typeface="Helvetica"/>
                <a:cs typeface="Helvetica"/>
              </a:rPr>
              <a:t>e onl</a:t>
            </a:r>
            <a:r>
              <a:rPr lang="en-GB">
                <a:solidFill>
                  <a:schemeClr val="bg2">
                    <a:lumMod val="90000"/>
                  </a:schemeClr>
                </a:solidFill>
              </a:rPr>
              <a:t>y</a:t>
            </a:r>
            <a:r>
              <a:rPr lang="en-GB" b="0">
                <a:solidFill>
                  <a:schemeClr val="bg2">
                    <a:lumMod val="90000"/>
                  </a:schemeClr>
                </a:solidFill>
              </a:rPr>
              <a:t> </a:t>
            </a: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r>
                        <m:rPr/>
                        <a:rPr lang="en-GB" b="0" i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/>
                        </a:rPr>
                        <m:t>𝑇</m:t>
                      </m:r>
                      <m:d>
                        <m:dPr>
                          <m:ctrlPr>
                            <a:rPr lang="en-GB" b="0" i="1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dPr>
                        <m:e>
                          <m:r>
                            <m:rPr/>
                            <a:rPr lang="en-GB" b="0" i="1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</mc:Choice>
              <mc:Fallback/>
            </mc:AlternateContent>
            <a:endParaRPr lang="en-GB">
              <a:solidFill>
                <a:schemeClr val="bg2">
                  <a:lumMod val="90000"/>
                </a:schemeClr>
              </a:solidFill>
              <a:latin typeface="Helvetica"/>
            </a:endParaRPr>
          </a:p>
          <a:p>
            <a:pPr marL="342900" indent="-342900" algn="ctr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 startAt="2"/>
              <a:defRPr/>
            </a:pPr>
            <a:r>
              <a:rPr lang="en-GB" b="1">
                <a:latin typeface="Helvetica"/>
              </a:rPr>
              <a:t>Analytical Methods</a:t>
            </a:r>
            <a:endParaRPr/>
          </a:p>
          <a:p>
            <a:pPr algn="ctr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defRPr/>
            </a:pPr>
            <a:r>
              <a:rPr lang="en-GB">
                <a:latin typeface="Helvetica"/>
                <a:cs typeface="Helvetica"/>
              </a:rPr>
              <a:t>Temperature is a function of time and one space coordinate </a:t>
            </a: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r>
                        <m:rPr/>
                        <a:rPr lang="en-GB" b="0" i="1">
                          <a:latin typeface="Cambria Math"/>
                        </a:rPr>
                        <m:t>𝑇</m:t>
                      </m:r>
                      <m:d>
                        <m:dPr>
                          <m:ctrlPr>
                            <a:rPr lang="en-GB" b="0" i="1"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dPr>
                        <m:e>
                          <m:r>
                            <m:rPr/>
                            <a:rPr lang="en-GB" b="0" i="1">
                              <a:latin typeface="Cambria Math"/>
                            </a:rPr>
                            <m:t>𝑥</m:t>
                          </m:r>
                          <m:r>
                            <m:rPr/>
                            <a:rPr lang="en-GB" b="0" i="1">
                              <a:latin typeface="Cambria Math"/>
                            </a:rPr>
                            <m:t>,</m:t>
                          </m:r>
                          <m:r>
                            <m:rPr/>
                            <a:rPr lang="en-GB" b="0" i="1">
                              <a:latin typeface="Cambria Math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</mc:Choice>
              <mc:Fallback/>
            </mc:AlternateContent>
            <a:endParaRPr lang="en-GB">
              <a:latin typeface="Helvetica"/>
            </a:endParaRPr>
          </a:p>
          <a:p>
            <a:pPr marL="342900" indent="-342900" algn="ctr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 startAt="3"/>
              <a:defRPr/>
            </a:pPr>
            <a:r>
              <a:rPr lang="en-GB" b="1">
                <a:solidFill>
                  <a:schemeClr val="bg2">
                    <a:lumMod val="90000"/>
                  </a:schemeClr>
                </a:solidFill>
                <a:latin typeface="Helvetica"/>
              </a:rPr>
              <a:t>Numerical Methods</a:t>
            </a:r>
            <a:endParaRPr/>
          </a:p>
          <a:p>
            <a:pPr algn="ctr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defRPr/>
            </a:pPr>
            <a:r>
              <a:rPr lang="en-GB">
                <a:solidFill>
                  <a:schemeClr val="bg2">
                    <a:lumMod val="90000"/>
                  </a:schemeClr>
                </a:solidFill>
                <a:latin typeface="Helvetica"/>
                <a:cs typeface="Helvetica"/>
              </a:rPr>
              <a:t>Temperature is a function of time and all three space coordinates </a:t>
            </a: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r>
                        <m:rPr/>
                        <a:rPr lang="en-GB" b="0" i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/>
                        </a:rPr>
                        <m:t>𝑇</m:t>
                      </m:r>
                      <m:d>
                        <m:dPr>
                          <m:ctrlPr>
                            <a:rPr lang="en-GB" b="0" i="1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dPr>
                        <m:e>
                          <m:r>
                            <m:rPr/>
                            <a:rPr lang="en-GB" b="0" i="1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/>
                            </a:rPr>
                            <m:t>𝑥</m:t>
                          </m:r>
                          <m:r>
                            <m:rPr/>
                            <a:rPr lang="en-GB" b="0" i="1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/>
                            </a:rPr>
                            <m:t>,</m:t>
                          </m:r>
                          <m:r>
                            <m:rPr/>
                            <a:rPr lang="en-GB" b="0" i="1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/>
                            </a:rPr>
                            <m:t>𝑦</m:t>
                          </m:r>
                          <m:r>
                            <m:rPr/>
                            <a:rPr lang="en-GB" b="0" i="1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/>
                            </a:rPr>
                            <m:t>,</m:t>
                          </m:r>
                          <m:r>
                            <m:rPr/>
                            <a:rPr lang="en-GB" b="0" i="1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/>
                            </a:rPr>
                            <m:t>𝑧</m:t>
                          </m:r>
                          <m:r>
                            <m:rPr/>
                            <a:rPr lang="en-GB" b="0" i="1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/>
                            </a:rPr>
                            <m:t>,</m:t>
                          </m:r>
                          <m:r>
                            <m:rPr/>
                            <a:rPr lang="en-GB" b="0" i="1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</mc:Choice>
              <mc:Fallback/>
            </mc:AlternateContent>
            <a:endParaRPr lang="en-US">
              <a:solidFill>
                <a:schemeClr val="bg2">
                  <a:lumMod val="90000"/>
                </a:schemeClr>
              </a:solidFill>
              <a:latin typeface="Helvetica"/>
            </a:endParaRPr>
          </a:p>
        </p:txBody>
      </p:sp>
      <p:grpSp>
        <p:nvGrpSpPr>
          <p:cNvPr id="622827000" name="Group 14"/>
          <p:cNvGrpSpPr/>
          <p:nvPr/>
        </p:nvGrpSpPr>
        <p:grpSpPr bwMode="auto">
          <a:xfrm>
            <a:off x="326390" y="2743200"/>
            <a:ext cx="2212975" cy="2834005"/>
            <a:chOff x="326390" y="2743200"/>
            <a:chExt cx="2212975" cy="2834005"/>
          </a:xfrm>
        </p:grpSpPr>
        <p:sp>
          <p:nvSpPr>
            <p:cNvPr id="10" name="Arrow: Down 7"/>
            <p:cNvSpPr/>
            <p:nvPr/>
          </p:nvSpPr>
          <p:spPr bwMode="auto">
            <a:xfrm>
              <a:off x="1239520" y="2743200"/>
              <a:ext cx="386715" cy="2021205"/>
            </a:xfrm>
            <a:prstGeom prst="downArrow">
              <a:avLst>
                <a:gd name="adj1" fmla="val 25610"/>
                <a:gd name="adj2" fmla="val 86532"/>
              </a:avLst>
            </a:prstGeom>
            <a:noFill/>
            <a:ln w="28575" cap="flat" cmpd="sng" algn="ctr">
              <a:solidFill>
                <a:srgbClr val="FF9900"/>
              </a:solidFill>
              <a:prstDash val="solid"/>
              <a:headEnd type="none"/>
              <a:tailEnd type="none"/>
            </a:ln>
            <a:effectLst/>
          </p:spPr>
          <p:txBody>
            <a:bodyPr vert="horz" wrap="square" lIns="91440" tIns="45720" rIns="91440" bIns="45720" numCol="1" spcCol="215899" anchor="ctr"/>
            <a:lstStyle/>
            <a:p>
              <a:pPr algn="ctr">
                <a:defRPr cap="none">
                  <a:solidFill>
                    <a:srgbClr val="FFFFFF"/>
                  </a:solidFill>
                  <a:latin typeface="Calibri"/>
                  <a:ea typeface="Calibri"/>
                  <a:cs typeface="Calibri"/>
                </a:defRPr>
              </a:pPr>
              <a:endParaRPr cap="none"/>
            </a:p>
          </p:txBody>
        </p:sp>
        <p:sp>
          <p:nvSpPr>
            <p:cNvPr id="9" name="TextBox 10"/>
            <p:cNvSpPr/>
            <p:nvPr/>
          </p:nvSpPr>
          <p:spPr bwMode="auto">
            <a:xfrm>
              <a:off x="326390" y="4850764"/>
              <a:ext cx="2212975" cy="72644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vert="horz" wrap="square" lIns="91440" tIns="45720" rIns="91440" bIns="45720" numCol="1" spcCol="215899" anchor="t"/>
            <a:lstStyle/>
            <a:p>
              <a:pPr algn="ctr">
                <a:lnSpc>
                  <a:spcPct val="120000"/>
                </a:lnSpc>
                <a:spcBef>
                  <a:spcPts val="600"/>
                </a:spcBef>
                <a:spcAft>
                  <a:spcPts val="600"/>
                </a:spcAft>
                <a:defRPr/>
              </a:pPr>
              <a:r>
                <a:rPr b="1" cap="none">
                  <a:solidFill>
                    <a:srgbClr val="FF9900"/>
                  </a:solidFill>
                  <a:latin typeface="Helvetica"/>
                  <a:ea typeface="Calibri"/>
                  <a:cs typeface="Calibri"/>
                </a:rPr>
                <a:t>Increasing complexity</a:t>
              </a:r>
              <a:endParaRPr b="1" cap="none">
                <a:solidFill>
                  <a:srgbClr val="FF9900"/>
                </a:solidFill>
                <a:latin typeface="Helvetica"/>
                <a:ea typeface="Calibri"/>
                <a:cs typeface="Calibri"/>
              </a:endParaRPr>
            </a:p>
          </p:txBody>
        </p:sp>
      </p:grpSp>
      <p:grpSp>
        <p:nvGrpSpPr>
          <p:cNvPr id="1600923962" name="Group 15"/>
          <p:cNvGrpSpPr/>
          <p:nvPr/>
        </p:nvGrpSpPr>
        <p:grpSpPr bwMode="auto">
          <a:xfrm>
            <a:off x="9652635" y="2741295"/>
            <a:ext cx="2212975" cy="2834640"/>
            <a:chOff x="9652635" y="2741295"/>
            <a:chExt cx="2212975" cy="2834640"/>
          </a:xfrm>
        </p:grpSpPr>
        <p:sp>
          <p:nvSpPr>
            <p:cNvPr id="13" name="Arrow: Down 12"/>
            <p:cNvSpPr/>
            <p:nvPr/>
          </p:nvSpPr>
          <p:spPr bwMode="auto">
            <a:xfrm>
              <a:off x="10565765" y="2741295"/>
              <a:ext cx="386715" cy="2021840"/>
            </a:xfrm>
            <a:prstGeom prst="downArrow">
              <a:avLst>
                <a:gd name="adj1" fmla="val 25610"/>
                <a:gd name="adj2" fmla="val 86559"/>
              </a:avLst>
            </a:prstGeom>
            <a:noFill/>
            <a:ln w="28575" cap="flat" cmpd="sng" algn="ctr">
              <a:solidFill>
                <a:srgbClr val="FF9900"/>
              </a:solidFill>
              <a:prstDash val="solid"/>
              <a:headEnd type="none"/>
              <a:tailEnd type="none"/>
            </a:ln>
            <a:effectLst/>
          </p:spPr>
          <p:txBody>
            <a:bodyPr vert="horz" wrap="square" lIns="91440" tIns="45720" rIns="91440" bIns="45720" numCol="1" spcCol="215899" anchor="ctr"/>
            <a:lstStyle/>
            <a:p>
              <a:pPr algn="ctr">
                <a:defRPr cap="none">
                  <a:solidFill>
                    <a:srgbClr val="FFFFFF"/>
                  </a:solidFill>
                  <a:latin typeface="Calibri"/>
                  <a:ea typeface="Calibri"/>
                  <a:cs typeface="Calibri"/>
                </a:defRPr>
              </a:pPr>
              <a:endParaRPr cap="none"/>
            </a:p>
          </p:txBody>
        </p:sp>
        <p:sp>
          <p:nvSpPr>
            <p:cNvPr id="12" name="TextBox 13"/>
            <p:cNvSpPr/>
            <p:nvPr/>
          </p:nvSpPr>
          <p:spPr bwMode="auto">
            <a:xfrm>
              <a:off x="9652635" y="4849495"/>
              <a:ext cx="2212975" cy="72644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vert="horz" wrap="square" lIns="91440" tIns="45720" rIns="91440" bIns="45720" numCol="1" spcCol="215899" anchor="t"/>
            <a:lstStyle/>
            <a:p>
              <a:pPr algn="ctr">
                <a:lnSpc>
                  <a:spcPct val="120000"/>
                </a:lnSpc>
                <a:spcBef>
                  <a:spcPts val="600"/>
                </a:spcBef>
                <a:spcAft>
                  <a:spcPts val="600"/>
                </a:spcAft>
                <a:defRPr/>
              </a:pPr>
              <a:r>
                <a:rPr b="1" cap="none">
                  <a:solidFill>
                    <a:srgbClr val="FF9900"/>
                  </a:solidFill>
                  <a:latin typeface="Helvetica"/>
                  <a:ea typeface="Calibri"/>
                  <a:cs typeface="Calibri"/>
                </a:rPr>
                <a:t>Increasing generality</a:t>
              </a:r>
              <a:endParaRPr b="1" cap="none">
                <a:solidFill>
                  <a:srgbClr val="FF9900"/>
                </a:solidFill>
                <a:latin typeface="Helvetica"/>
                <a:ea typeface="Calibri"/>
                <a:cs typeface="Calibri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63471983" name="Title 3"/>
          <p:cNvSpPr>
            <a:spLocks noChangeArrowheads="1" noGrp="1"/>
          </p:cNvSpPr>
          <p:nvPr>
            <p:ph type="ctrTitle"/>
          </p:nvPr>
        </p:nvSpPr>
        <p:spPr bwMode="auto">
          <a:xfrm>
            <a:off x="0" y="360045"/>
            <a:ext cx="12192000" cy="70802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899" anchor="t">
            <a:prstTxWarp prst="textNoShape"/>
          </a:bodyPr>
          <a:lstStyle/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sz="4000" cap="none">
                <a:latin typeface="Helvetica"/>
                <a:ea typeface="Verdana"/>
                <a:cs typeface="Helvetica"/>
              </a:rPr>
              <a:t>Analytical Methods</a:t>
            </a:r>
            <a:endParaRPr sz="4000" cap="none">
              <a:latin typeface="Helvetica"/>
              <a:ea typeface="Verdana"/>
              <a:cs typeface="Helvetica"/>
            </a:endParaRPr>
          </a:p>
        </p:txBody>
      </p:sp>
      <p:sp>
        <p:nvSpPr>
          <p:cNvPr id="421321277" name="Slide Number Placeholder 17"/>
          <p:cNvSpPr>
            <a:spLocks noChangeArrowheads="1" noGrp="1"/>
          </p:cNvSpPr>
          <p:nvPr>
            <p:ph type="sldNum" sz="quarter" idx="12"/>
          </p:nvPr>
        </p:nvSpPr>
        <p:spPr bwMode="auto">
          <a:xfrm>
            <a:off x="8999855" y="6356350"/>
            <a:ext cx="2743200" cy="365125"/>
          </a:xfrm>
        </p:spPr>
        <p:txBody>
          <a:bodyPr/>
          <a:lstStyle/>
          <a:p>
            <a:pPr>
              <a:defRPr/>
            </a:pPr>
            <a:fld id="{1D467C9D-D3F0-138A-BEFE-25DF32B04870}" type="slidenum">
              <a:rPr sz="1600" cap="none">
                <a:solidFill>
                  <a:srgbClr val="7F7F7F"/>
                </a:solidFill>
                <a:latin typeface="Helvetica"/>
                <a:ea typeface="Calibri"/>
                <a:cs typeface="Helvetica"/>
              </a:rPr>
              <a:t>4</a:t>
            </a:fld>
            <a:endParaRPr sz="1600" cap="none">
              <a:solidFill>
                <a:srgbClr val="7F7F7F"/>
              </a:solidFill>
              <a:latin typeface="Helvetica"/>
              <a:ea typeface="Calibri"/>
              <a:cs typeface="Helvetica"/>
            </a:endParaRPr>
          </a:p>
        </p:txBody>
      </p:sp>
      <p:pic>
        <p:nvPicPr>
          <p:cNvPr id="170287902" name="Picture 8" descr="A picture containing text, clipart&#10;&#10;Description automatically generated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448945" y="360045"/>
            <a:ext cx="1967865" cy="53975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9471186" name="TextBox 1"/>
          <p:cNvSpPr/>
          <p:nvPr/>
        </p:nvSpPr>
        <p:spPr bwMode="auto">
          <a:xfrm>
            <a:off x="1378584" y="1929764"/>
            <a:ext cx="9435189" cy="1489644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20000"/>
              </a:lnSpc>
              <a:buFont typeface="Arial"/>
              <a:buChar char="•"/>
              <a:defRPr/>
            </a:pPr>
            <a:r>
              <a:rPr lang="en-US" b="1">
                <a:latin typeface="Helvetica"/>
                <a:cs typeface="Helvetica"/>
              </a:rPr>
              <a:t>For </a:t>
            </a:r>
            <a:r>
              <a:rPr lang="en-US" b="1">
                <a:latin typeface="Helvetica"/>
                <a:cs typeface="Helvetica"/>
              </a:rPr>
              <a:t>Biot</a:t>
            </a:r>
            <a:r>
              <a:rPr lang="en-US" b="1">
                <a:latin typeface="Helvetica"/>
                <a:cs typeface="Helvetica"/>
              </a:rPr>
              <a:t> number &gt; 0.1</a:t>
            </a:r>
            <a:r>
              <a:rPr lang="en-US">
                <a:latin typeface="Helvetica"/>
                <a:cs typeface="Helvetica"/>
              </a:rPr>
              <a:t>, we can no longer assume </a:t>
            </a: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r>
                        <m:rPr/>
                        <a:rPr lang="en-GB" b="0" i="1">
                          <a:latin typeface="Cambria Math"/>
                          <a:cs typeface="Helvetica"/>
                        </a:rPr>
                        <m:t>𝑇</m:t>
                      </m:r>
                      <m:d>
                        <m:dPr>
                          <m:ctrlPr>
                            <a:rPr lang="en-GB" b="0" i="1">
                              <a:latin typeface="Cambria Math"/>
                              <a:ea typeface="Cambria Math"/>
                              <a:cs typeface="Helvetica"/>
                            </a:rPr>
                          </m:ctrlPr>
                        </m:dPr>
                        <m:e>
                          <m:r>
                            <m:rPr/>
                            <a:rPr lang="en-GB" b="0" i="1">
                              <a:latin typeface="Cambria Math"/>
                              <a:cs typeface="Helvetica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</mc:Choice>
              <mc:Fallback/>
            </mc:AlternateContent>
            <a:r>
              <a:rPr lang="en-US">
                <a:latin typeface="Helvetica"/>
                <a:cs typeface="Helvetica"/>
              </a:rPr>
              <a:t> and we need an alternative approach to accurately model transient heat transfer processes for </a:t>
            </a: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r>
                        <m:rPr/>
                        <a:rPr lang="en-GB" b="0" i="1">
                          <a:latin typeface="Cambria Math"/>
                          <a:cs typeface="Helvetica"/>
                        </a:rPr>
                        <m:t>𝑇</m:t>
                      </m:r>
                      <m:d>
                        <m:dPr>
                          <m:ctrlPr>
                            <a:rPr lang="en-GB" b="0" i="1">
                              <a:latin typeface="Cambria Math"/>
                              <a:ea typeface="Cambria Math"/>
                              <a:cs typeface="Helvetica"/>
                            </a:rPr>
                          </m:ctrlPr>
                        </m:dPr>
                        <m:e>
                          <m:r>
                            <m:rPr/>
                            <a:rPr lang="en-GB" b="0" i="1">
                              <a:latin typeface="Cambria Math"/>
                              <a:cs typeface="Helvetica"/>
                            </a:rPr>
                            <m:t>𝑥</m:t>
                          </m:r>
                          <m:r>
                            <m:rPr/>
                            <a:rPr lang="en-GB" b="0" i="1">
                              <a:latin typeface="Cambria Math"/>
                              <a:cs typeface="Helvetica"/>
                            </a:rPr>
                            <m:t>,</m:t>
                          </m:r>
                          <m:r>
                            <m:rPr/>
                            <a:rPr lang="en-GB" b="0" i="1">
                              <a:latin typeface="Cambria Math"/>
                              <a:cs typeface="Helvetica"/>
                            </a:rPr>
                            <m:t>𝑦</m:t>
                          </m:r>
                          <m:r>
                            <m:rPr/>
                            <a:rPr lang="en-GB" b="0" i="1">
                              <a:latin typeface="Cambria Math"/>
                              <a:cs typeface="Helvetica"/>
                            </a:rPr>
                            <m:t>,</m:t>
                          </m:r>
                          <m:r>
                            <m:rPr/>
                            <a:rPr lang="en-GB" b="0" i="1">
                              <a:latin typeface="Cambria Math"/>
                              <a:cs typeface="Helvetica"/>
                            </a:rPr>
                            <m:t>𝑧</m:t>
                          </m:r>
                          <m:r>
                            <m:rPr/>
                            <a:rPr lang="en-GB" b="0" i="1">
                              <a:latin typeface="Cambria Math"/>
                              <a:cs typeface="Helvetica"/>
                            </a:rPr>
                            <m:t>,</m:t>
                          </m:r>
                          <m:r>
                            <m:rPr/>
                            <a:rPr lang="en-GB" b="0" i="1">
                              <a:latin typeface="Cambria Math"/>
                              <a:cs typeface="Helvetica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</mc:Choice>
              <mc:Fallback/>
            </mc:AlternateContent>
            <a:endParaRPr lang="en-US">
              <a:latin typeface="Helvetica"/>
              <a:cs typeface="Helvetica"/>
            </a:endParaRPr>
          </a:p>
          <a:p>
            <a:pPr marL="285750" indent="-285750" algn="ctr">
              <a:lnSpc>
                <a:spcPct val="120000"/>
              </a:lnSpc>
              <a:buFont typeface="Arial"/>
              <a:buChar char="•"/>
              <a:defRPr/>
            </a:pPr>
            <a:r>
              <a:rPr lang="en-US">
                <a:latin typeface="Helvetica"/>
                <a:cs typeface="Helvetica"/>
              </a:rPr>
              <a:t>Analytical methods can be applied to solve the simplest of these cases, i.e., when </a:t>
            </a: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r>
                        <m:rPr/>
                        <a:rPr lang="en-GB" b="0" i="1">
                          <a:latin typeface="Cambria Math"/>
                          <a:cs typeface="Helvetica"/>
                        </a:rPr>
                        <m:t>𝑇</m:t>
                      </m:r>
                      <m:d>
                        <m:dPr>
                          <m:ctrlPr>
                            <a:rPr lang="en-GB" b="0" i="1">
                              <a:latin typeface="Cambria Math"/>
                              <a:ea typeface="Cambria Math"/>
                              <a:cs typeface="Helvetica"/>
                            </a:rPr>
                          </m:ctrlPr>
                        </m:dPr>
                        <m:e>
                          <m:r>
                            <m:rPr/>
                            <a:rPr lang="en-GB" b="0" i="1">
                              <a:latin typeface="Cambria Math"/>
                              <a:cs typeface="Helvetica"/>
                            </a:rPr>
                            <m:t>𝑥</m:t>
                          </m:r>
                          <m:r>
                            <m:rPr/>
                            <a:rPr lang="en-GB" b="0" i="1">
                              <a:latin typeface="Cambria Math"/>
                              <a:cs typeface="Helvetica"/>
                            </a:rPr>
                            <m:t>,</m:t>
                          </m:r>
                          <m:r>
                            <m:rPr/>
                            <a:rPr lang="en-GB" b="0" i="1">
                              <a:latin typeface="Cambria Math"/>
                              <a:cs typeface="Helvetica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</mc:Choice>
              <mc:Fallback/>
            </mc:AlternateContent>
            <a:endParaRPr lang="en-US">
              <a:latin typeface="Helvetica"/>
              <a:cs typeface="Helvetica"/>
            </a:endParaRPr>
          </a:p>
          <a:p>
            <a:pPr marL="285750" indent="-285750" algn="ctr">
              <a:lnSpc>
                <a:spcPct val="120000"/>
              </a:lnSpc>
              <a:buFont typeface="Arial"/>
              <a:buChar char="•"/>
              <a:defRPr/>
            </a:pPr>
            <a:r>
              <a:rPr lang="en-US">
                <a:latin typeface="Helvetica"/>
                <a:cs typeface="Helvetica"/>
              </a:rPr>
              <a:t>There </a:t>
            </a:r>
            <a:r>
              <a:rPr lang="en-GB">
                <a:latin typeface="Helvetica"/>
                <a:cs typeface="Helvetica"/>
              </a:rPr>
              <a:t>are three commonly encountered geometries where we can make this assumption</a:t>
            </a:r>
            <a:endParaRPr lang="en-US">
              <a:latin typeface="Helvetica"/>
              <a:cs typeface="Helvetica"/>
            </a:endParaRPr>
          </a:p>
        </p:txBody>
      </p:sp>
      <p:sp>
        <p:nvSpPr>
          <p:cNvPr id="308427076" name="TextBox 2"/>
          <p:cNvSpPr/>
          <p:nvPr/>
        </p:nvSpPr>
        <p:spPr bwMode="auto">
          <a:xfrm>
            <a:off x="1056005" y="1298574"/>
            <a:ext cx="10079990" cy="4000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899" anchor="t"/>
          <a:lstStyle/>
          <a:p>
            <a:pPr algn="ctr">
              <a:spcAft>
                <a:spcPts val="600"/>
              </a:spcAft>
              <a:defRPr/>
            </a:pPr>
            <a:r>
              <a:rPr sz="2000" b="1" cap="none">
                <a:solidFill>
                  <a:srgbClr val="FF9900"/>
                </a:solidFill>
                <a:latin typeface="Helvetica"/>
                <a:ea typeface="Calibri"/>
                <a:cs typeface="Calibri"/>
              </a:rPr>
              <a:t>Introduction</a:t>
            </a:r>
            <a:endParaRPr sz="2000" b="1" cap="none">
              <a:solidFill>
                <a:srgbClr val="FF9900"/>
              </a:solidFill>
              <a:latin typeface="Helvetica"/>
              <a:ea typeface="Calibri"/>
              <a:cs typeface="Calibri"/>
            </a:endParaRPr>
          </a:p>
        </p:txBody>
      </p:sp>
      <p:sp>
        <p:nvSpPr>
          <p:cNvPr id="1003992417" name="Slide Number Placeholder 17"/>
          <p:cNvSpPr/>
          <p:nvPr/>
        </p:nvSpPr>
        <p:spPr bwMode="auto">
          <a:xfrm>
            <a:off x="448945" y="6356350"/>
            <a:ext cx="4434840" cy="36512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899" anchor="ctr"/>
          <a:lstStyle>
            <a:lvl1pPr marL="0" algn="r" defTabSz="457200">
              <a:defRPr sz="1200" cap="none">
                <a:solidFill>
                  <a:srgbClr val="8C8C8C"/>
                </a:solidFill>
                <a:latin typeface="Calibri"/>
                <a:ea typeface="Calibri"/>
                <a:cs typeface="Calibri"/>
              </a:defRPr>
            </a:lvl1pPr>
            <a:lvl2pPr marL="457200" algn="l" defTabSz="457200">
              <a:defRPr sz="1800" cap="none">
                <a:solidFill>
                  <a:schemeClr val="tx1"/>
                </a:solidFill>
                <a:latin typeface="Calibri"/>
                <a:ea typeface="Calibri"/>
                <a:cs typeface="Calibri"/>
              </a:defRPr>
            </a:lvl2pPr>
            <a:lvl3pPr marL="914400" algn="l" defTabSz="457200">
              <a:defRPr sz="1800" cap="none">
                <a:solidFill>
                  <a:schemeClr val="tx1"/>
                </a:solidFill>
                <a:latin typeface="Calibri"/>
                <a:ea typeface="Calibri"/>
                <a:cs typeface="Calibri"/>
              </a:defRPr>
            </a:lvl3pPr>
            <a:lvl4pPr marL="1371600" algn="l" defTabSz="457200">
              <a:defRPr sz="1800" cap="none">
                <a:solidFill>
                  <a:schemeClr val="tx1"/>
                </a:solidFill>
                <a:latin typeface="Calibri"/>
                <a:ea typeface="Calibri"/>
                <a:cs typeface="Calibri"/>
              </a:defRPr>
            </a:lvl4pPr>
            <a:lvl5pPr marL="1828800" algn="l" defTabSz="457200">
              <a:defRPr sz="1800" cap="none">
                <a:solidFill>
                  <a:schemeClr val="tx1"/>
                </a:solidFill>
                <a:latin typeface="Calibri"/>
                <a:ea typeface="Calibri"/>
                <a:cs typeface="Calibri"/>
              </a:defRPr>
            </a:lvl5pPr>
            <a:lvl6pPr marL="2286000" algn="l" defTabSz="457200">
              <a:defRPr sz="1800" cap="none">
                <a:solidFill>
                  <a:schemeClr val="tx1"/>
                </a:solidFill>
                <a:latin typeface="Calibri"/>
                <a:ea typeface="Calibri"/>
                <a:cs typeface="Calibri"/>
              </a:defRPr>
            </a:lvl6pPr>
            <a:lvl7pPr marL="2743200" algn="l" defTabSz="457200">
              <a:defRPr sz="1800" cap="none">
                <a:solidFill>
                  <a:schemeClr val="tx1"/>
                </a:solidFill>
                <a:latin typeface="Calibri"/>
                <a:ea typeface="Calibri"/>
                <a:cs typeface="Calibri"/>
              </a:defRPr>
            </a:lvl7pPr>
            <a:lvl8pPr marL="3200400" algn="l" defTabSz="457200">
              <a:defRPr sz="1800" cap="none">
                <a:solidFill>
                  <a:schemeClr val="tx1"/>
                </a:solidFill>
                <a:latin typeface="Calibri"/>
                <a:ea typeface="Calibri"/>
                <a:cs typeface="Calibri"/>
              </a:defRPr>
            </a:lvl8pPr>
            <a:lvl9pPr marL="3657600" algn="l" defTabSz="457200">
              <a:defRPr sz="1800" cap="none">
                <a:solidFill>
                  <a:schemeClr val="tx1"/>
                </a:solidFill>
                <a:latin typeface="Calibri"/>
                <a:ea typeface="Calibri"/>
                <a:cs typeface="Calibri"/>
              </a:defRPr>
            </a:lvl9pPr>
          </a:lstStyle>
          <a:p>
            <a:pPr algn="l">
              <a:defRPr/>
            </a:pPr>
            <a:r>
              <a:rPr sz="1600" cap="none">
                <a:solidFill>
                  <a:srgbClr val="7F7F7F"/>
                </a:solidFill>
                <a:latin typeface="Helvetica"/>
                <a:ea typeface="Calibri"/>
                <a:cs typeface="Helvetica"/>
              </a:rPr>
              <a:t>EX3030/EM40JN</a:t>
            </a:r>
            <a:endParaRPr sz="1600" cap="none">
              <a:solidFill>
                <a:srgbClr val="7F7F7F"/>
              </a:solidFill>
              <a:latin typeface="Helvetica"/>
              <a:ea typeface="Calibri"/>
              <a:cs typeface="Helvetica"/>
            </a:endParaRPr>
          </a:p>
        </p:txBody>
      </p:sp>
      <p:pic>
        <p:nvPicPr>
          <p:cNvPr id="1912524779" name="Picture 4" descr="A picture containing chart&#10;&#10;Description automatically generated"/>
          <p:cNvPicPr>
            <a:picLocks noChangeAspect="1"/>
          </p:cNvPicPr>
          <p:nvPr/>
        </p:nvPicPr>
        <p:blipFill>
          <a:blip r:embed="rId4">
            <a:grayscl/>
          </a:blip>
          <a:stretch/>
        </p:blipFill>
        <p:spPr bwMode="auto">
          <a:xfrm>
            <a:off x="3230245" y="3629025"/>
            <a:ext cx="5731510" cy="241935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727174899" name="TextBox 9"/>
          <p:cNvSpPr/>
          <p:nvPr/>
        </p:nvSpPr>
        <p:spPr bwMode="auto">
          <a:xfrm>
            <a:off x="3230245" y="6048375"/>
            <a:ext cx="5731510" cy="36893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899" anchor="t"/>
          <a:lstStyle/>
          <a:p>
            <a:pPr>
              <a:defRPr/>
            </a:pPr>
            <a:r>
              <a:rPr cap="none">
                <a:latin typeface="Helvetica"/>
                <a:ea typeface="Calibri"/>
                <a:cs typeface="Helvetica"/>
              </a:rPr>
              <a:t>    Plane Wall			 Long Cylinder	      Sphere</a:t>
            </a:r>
            <a:endParaRPr cap="none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85663012" name="Title 3"/>
          <p:cNvSpPr>
            <a:spLocks noChangeArrowheads="1" noGrp="1"/>
          </p:cNvSpPr>
          <p:nvPr>
            <p:ph type="ctrTitle"/>
          </p:nvPr>
        </p:nvSpPr>
        <p:spPr bwMode="auto">
          <a:xfrm>
            <a:off x="0" y="360045"/>
            <a:ext cx="12192000" cy="70802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899" anchor="t">
            <a:prstTxWarp prst="textNoShape"/>
          </a:bodyPr>
          <a:lstStyle/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sz="4000" cap="none">
                <a:latin typeface="Helvetica"/>
                <a:ea typeface="Verdana"/>
                <a:cs typeface="Helvetica"/>
              </a:rPr>
              <a:t>Heat Equation</a:t>
            </a:r>
            <a:endParaRPr sz="4000" cap="none">
              <a:latin typeface="Helvetica"/>
              <a:ea typeface="Verdana"/>
              <a:cs typeface="Helvetica"/>
            </a:endParaRPr>
          </a:p>
        </p:txBody>
      </p:sp>
      <p:sp>
        <p:nvSpPr>
          <p:cNvPr id="180543428" name="Slide Number Placeholder 17"/>
          <p:cNvSpPr>
            <a:spLocks noChangeArrowheads="1" noGrp="1"/>
          </p:cNvSpPr>
          <p:nvPr>
            <p:ph type="sldNum" sz="quarter" idx="12"/>
          </p:nvPr>
        </p:nvSpPr>
        <p:spPr bwMode="auto">
          <a:xfrm>
            <a:off x="8999855" y="6356350"/>
            <a:ext cx="2743200" cy="365125"/>
          </a:xfrm>
        </p:spPr>
        <p:txBody>
          <a:bodyPr/>
          <a:lstStyle/>
          <a:p>
            <a:pPr>
              <a:defRPr/>
            </a:pPr>
            <a:fld id="{01E7DCA7-E9EC-B22A-A25F-1F7F9211544A}" type="slidenum">
              <a:rPr sz="1600" cap="none">
                <a:solidFill>
                  <a:srgbClr val="7F7F7F"/>
                </a:solidFill>
                <a:latin typeface="Helvetica"/>
                <a:ea typeface="Calibri"/>
                <a:cs typeface="Helvetica"/>
              </a:rPr>
              <a:t>5</a:t>
            </a:fld>
            <a:endParaRPr sz="1600" cap="none">
              <a:solidFill>
                <a:srgbClr val="7F7F7F"/>
              </a:solidFill>
              <a:latin typeface="Helvetica"/>
              <a:ea typeface="Calibri"/>
              <a:cs typeface="Helvetica"/>
            </a:endParaRPr>
          </a:p>
        </p:txBody>
      </p:sp>
      <p:pic>
        <p:nvPicPr>
          <p:cNvPr id="365014596" name="Picture 8" descr="A picture containing text, clipart&#10;&#10;Description automatically generated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448945" y="360045"/>
            <a:ext cx="1967865" cy="53975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253407530" name="TextBox 1"/>
          <p:cNvSpPr/>
          <p:nvPr/>
        </p:nvSpPr>
        <p:spPr bwMode="auto">
          <a:xfrm>
            <a:off x="1378585" y="1687830"/>
            <a:ext cx="9434830" cy="494411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Aft>
                <a:spcPts val="600"/>
              </a:spcAft>
              <a:defRPr/>
            </a:pPr>
            <a:r>
              <a:rPr lang="en-GB" sz="1600">
                <a:latin typeface="Helvetica"/>
                <a:cs typeface="Helvetica"/>
              </a:rPr>
              <a:t>Heat equation for 1-D geometry i.e. </a:t>
            </a: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r>
                        <m:rPr/>
                        <a:rPr lang="en-GB" sz="1600" b="0" i="1">
                          <a:latin typeface="Cambria Math"/>
                          <a:cs typeface="Helvetica"/>
                        </a:rPr>
                        <m:t>𝑇</m:t>
                      </m:r>
                      <m:d>
                        <m:dPr>
                          <m:ctrlPr>
                            <a:rPr lang="en-GB" sz="1600" b="0" i="1">
                              <a:latin typeface="Cambria Math"/>
                              <a:ea typeface="Cambria Math"/>
                              <a:cs typeface="Helvetica"/>
                            </a:rPr>
                          </m:ctrlPr>
                        </m:dPr>
                        <m:e>
                          <m:r>
                            <m:rPr/>
                            <a:rPr lang="en-GB" sz="1600" b="0" i="1">
                              <a:latin typeface="Cambria Math"/>
                              <a:cs typeface="Helvetica"/>
                            </a:rPr>
                            <m:t>𝑥</m:t>
                          </m:r>
                          <m:r>
                            <m:rPr/>
                            <a:rPr lang="en-GB" sz="1600" b="0" i="1">
                              <a:latin typeface="Cambria Math"/>
                              <a:cs typeface="Helvetica"/>
                            </a:rPr>
                            <m:t>,</m:t>
                          </m:r>
                          <m:r>
                            <m:rPr/>
                            <a:rPr lang="en-GB" sz="1600" b="0" i="1">
                              <a:latin typeface="Cambria Math"/>
                              <a:cs typeface="Helvetica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</mc:Choice>
              <mc:Fallback/>
            </mc:AlternateContent>
            <a:r>
              <a:rPr lang="en-US" sz="1600">
                <a:latin typeface="Helvetica"/>
                <a:cs typeface="Helvetica"/>
              </a:rPr>
              <a:t>:</a:t>
            </a:r>
            <a:endParaRPr/>
          </a:p>
          <a:p>
            <a:pPr algn="ctr">
              <a:lnSpc>
                <a:spcPct val="120000"/>
              </a:lnSpc>
              <a:spcAft>
                <a:spcPts val="600"/>
              </a:spcAft>
              <a:defRPr/>
            </a:pP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>
                      <m:jc m:val="centerGroup"/>
                    </m:oMathParaPr>
                    <m:oMath>
                      <m:f>
                        <m:fPr>
                          <m:ctrlPr>
                            <a:rPr lang="en-GB" sz="1600" b="0" i="1">
                              <a:latin typeface="Cambria Math"/>
                              <a:ea typeface="Cambria Math"/>
                              <a:cs typeface="Helvetica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GB" sz="1600" b="0" i="1">
                                  <a:latin typeface="Cambria Math"/>
                                  <a:ea typeface="Cambria Math"/>
                                  <a:cs typeface="Helvetica"/>
                                </a:rPr>
                              </m:ctrlPr>
                            </m:sSupPr>
                            <m:e>
                              <m:r>
                                <m:rPr/>
                                <a:rPr lang="en-GB" sz="1600" b="0" i="1">
                                  <a:latin typeface="Cambria Math"/>
                                  <a:cs typeface="Helvetica"/>
                                </a:rPr>
                                <m:t>𝜕</m:t>
                              </m:r>
                            </m:e>
                            <m:sup>
                              <m:r>
                                <m:rPr/>
                                <a:rPr lang="en-GB" sz="1600" b="0" i="1">
                                  <a:latin typeface="Cambria Math"/>
                                  <a:cs typeface="Helvetica"/>
                                </a:rPr>
                                <m:t>2</m:t>
                              </m:r>
                            </m:sup>
                          </m:sSup>
                          <m:r>
                            <m:rPr/>
                            <a:rPr lang="en-GB" sz="1600" b="0" i="1">
                              <a:latin typeface="Cambria Math"/>
                              <a:cs typeface="Helvetica"/>
                            </a:rPr>
                            <m:t>𝑇</m:t>
                          </m:r>
                        </m:num>
                        <m:den>
                          <m:r>
                            <m:rPr/>
                            <a:rPr lang="en-GB" sz="1600" b="0" i="1">
                              <a:latin typeface="Cambria Math"/>
                              <a:cs typeface="Helvetica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GB" sz="1600" b="0" i="1">
                                  <a:latin typeface="Cambria Math"/>
                                  <a:ea typeface="Cambria Math"/>
                                  <a:cs typeface="Helvetica"/>
                                </a:rPr>
                              </m:ctrlPr>
                            </m:sSupPr>
                            <m:e>
                              <m:r>
                                <m:rPr/>
                                <a:rPr lang="en-GB" sz="1600" b="0" i="1">
                                  <a:latin typeface="Cambria Math"/>
                                  <a:cs typeface="Helvetica"/>
                                </a:rPr>
                                <m:t>𝑥</m:t>
                              </m:r>
                            </m:e>
                            <m:sup>
                              <m:r>
                                <m:rPr/>
                                <a:rPr lang="en-GB" sz="1600" b="0" i="1">
                                  <a:latin typeface="Cambria Math"/>
                                  <a:cs typeface="Helvetica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m:rPr/>
                        <a:rPr lang="en-GB" sz="1600" b="0" i="1">
                          <a:latin typeface="Cambria Math"/>
                          <a:cs typeface="Helvetica"/>
                        </a:rPr>
                        <m:t>=</m:t>
                      </m:r>
                      <m:f>
                        <m:fPr>
                          <m:ctrlPr>
                            <a:rPr lang="en-GB" sz="1600" b="0" i="1">
                              <a:latin typeface="Cambria Math"/>
                              <a:ea typeface="Cambria Math"/>
                              <a:cs typeface="Helvetica"/>
                            </a:rPr>
                          </m:ctrlPr>
                        </m:fPr>
                        <m:num>
                          <m:r>
                            <m:rPr/>
                            <a:rPr lang="en-GB" sz="1600" b="0" i="1">
                              <a:latin typeface="Cambria Math"/>
                              <a:cs typeface="Helvetica"/>
                            </a:rPr>
                            <m:t>1</m:t>
                          </m:r>
                        </m:num>
                        <m:den>
                          <m:r>
                            <m:rPr/>
                            <a:rPr lang="en-GB" sz="1600" b="0" i="1">
                              <a:latin typeface="Cambria Math"/>
                              <a:cs typeface="Helvetica"/>
                            </a:rPr>
                            <m:t>𝛼</m:t>
                          </m:r>
                        </m:den>
                      </m:f>
                      <m:f>
                        <m:fPr>
                          <m:ctrlPr>
                            <a:rPr lang="en-GB" sz="1600" b="0" i="1">
                              <a:latin typeface="Cambria Math"/>
                              <a:ea typeface="Cambria Math"/>
                              <a:cs typeface="Helvetica"/>
                            </a:rPr>
                          </m:ctrlPr>
                        </m:fPr>
                        <m:num>
                          <m:r>
                            <m:rPr/>
                            <a:rPr lang="en-GB" sz="1600" b="0" i="1">
                              <a:latin typeface="Cambria Math"/>
                              <a:cs typeface="Helvetica"/>
                            </a:rPr>
                            <m:t>𝜕</m:t>
                          </m:r>
                          <m:r>
                            <m:rPr/>
                            <a:rPr lang="en-GB" sz="1600" b="0" i="1">
                              <a:latin typeface="Cambria Math"/>
                              <a:cs typeface="Helvetica"/>
                            </a:rPr>
                            <m:t>𝑇</m:t>
                          </m:r>
                        </m:num>
                        <m:den>
                          <m:r>
                            <m:rPr/>
                            <a:rPr lang="en-GB" sz="1600" b="0" i="1">
                              <a:latin typeface="Cambria Math"/>
                              <a:cs typeface="Helvetica"/>
                            </a:rPr>
                            <m:t>𝜕</m:t>
                          </m:r>
                          <m:r>
                            <m:rPr/>
                            <a:rPr lang="en-GB" sz="1600" b="0" i="1">
                              <a:latin typeface="Cambria Math"/>
                              <a:cs typeface="Helvetica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</mc:Choice>
              <mc:Fallback/>
            </mc:AlternateContent>
            <a:endParaRPr lang="en-US" sz="1600">
              <a:latin typeface="Helvetica"/>
              <a:cs typeface="Helvetica"/>
            </a:endParaRPr>
          </a:p>
          <a:p>
            <a:pPr algn="ctr">
              <a:lnSpc>
                <a:spcPct val="120000"/>
              </a:lnSpc>
              <a:spcAft>
                <a:spcPts val="600"/>
              </a:spcAft>
              <a:defRPr/>
            </a:pPr>
            <a:r>
              <a:rPr lang="en-US" sz="1600">
                <a:latin typeface="Helvetica"/>
                <a:cs typeface="Helvetica"/>
              </a:rPr>
              <a:t>with initial conditions:</a:t>
            </a:r>
            <a:endParaRPr/>
          </a:p>
          <a:p>
            <a:pPr algn="ctr">
              <a:lnSpc>
                <a:spcPct val="120000"/>
              </a:lnSpc>
              <a:spcAft>
                <a:spcPts val="600"/>
              </a:spcAft>
              <a:defRPr/>
            </a:pP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>
                      <m:jc m:val="centerGroup"/>
                    </m:oMathParaPr>
                    <m:oMath>
                      <m:r>
                        <m:rPr/>
                        <a:rPr lang="en-GB" sz="1600" b="0" i="1">
                          <a:latin typeface="Cambria Math"/>
                          <a:cs typeface="Helvetica"/>
                        </a:rPr>
                        <m:t>𝑇</m:t>
                      </m:r>
                      <m:d>
                        <m:dPr>
                          <m:ctrlPr>
                            <a:rPr lang="en-GB" sz="1600" b="0" i="1">
                              <a:latin typeface="Cambria Math"/>
                              <a:ea typeface="Cambria Math"/>
                              <a:cs typeface="Helvetica"/>
                            </a:rPr>
                          </m:ctrlPr>
                        </m:dPr>
                        <m:e>
                          <m:r>
                            <m:rPr/>
                            <a:rPr lang="en-GB" sz="1600" b="0" i="1">
                              <a:latin typeface="Cambria Math"/>
                              <a:cs typeface="Helvetica"/>
                            </a:rPr>
                            <m:t>𝑥</m:t>
                          </m:r>
                          <m:r>
                            <m:rPr/>
                            <a:rPr lang="en-GB" sz="1600" b="0" i="1">
                              <a:latin typeface="Cambria Math"/>
                              <a:cs typeface="Helvetica"/>
                            </a:rPr>
                            <m:t>,</m:t>
                          </m:r>
                          <m:r>
                            <m:rPr/>
                            <a:rPr lang="en-GB" sz="1600" b="0" i="1">
                              <a:latin typeface="Cambria Math"/>
                              <a:cs typeface="Helvetica"/>
                            </a:rPr>
                            <m:t>𝑡</m:t>
                          </m:r>
                          <m:r>
                            <m:rPr/>
                            <a:rPr lang="en-GB" sz="1600" b="0" i="1">
                              <a:latin typeface="Cambria Math"/>
                              <a:cs typeface="Helvetica"/>
                            </a:rPr>
                            <m:t>=0</m:t>
                          </m:r>
                        </m:e>
                      </m:d>
                      <m:r>
                        <m:rPr/>
                        <a:rPr lang="en-GB" sz="1600" b="0" i="1">
                          <a:latin typeface="Cambria Math"/>
                          <a:cs typeface="Helvetica"/>
                        </a:rPr>
                        <m:t>=</m:t>
                      </m:r>
                      <m:sSub>
                        <m:sSubPr>
                          <m:ctrlPr>
                            <a:rPr lang="en-GB" sz="1600" b="0" i="1">
                              <a:latin typeface="Cambria Math"/>
                              <a:ea typeface="Cambria Math"/>
                              <a:cs typeface="Helvetica"/>
                            </a:rPr>
                          </m:ctrlPr>
                        </m:sSubPr>
                        <m:e>
                          <m:r>
                            <m:rPr/>
                            <a:rPr lang="en-GB" sz="1600" b="0" i="1">
                              <a:latin typeface="Cambria Math"/>
                              <a:cs typeface="Helvetica"/>
                            </a:rPr>
                            <m:t>𝑇</m:t>
                          </m:r>
                        </m:e>
                        <m:sub>
                          <m:r>
                            <m:rPr/>
                            <a:rPr lang="en-GB" sz="1600" b="0" i="1">
                              <a:latin typeface="Cambria Math"/>
                              <a:cs typeface="Helvetica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</mc:Choice>
              <mc:Fallback/>
            </mc:AlternateContent>
            <a:endParaRPr lang="en-US" sz="1600">
              <a:latin typeface="Helvetica"/>
              <a:cs typeface="Helvetica"/>
            </a:endParaRPr>
          </a:p>
          <a:p>
            <a:pPr algn="ctr">
              <a:lnSpc>
                <a:spcPct val="120000"/>
              </a:lnSpc>
              <a:spcAft>
                <a:spcPts val="600"/>
              </a:spcAft>
              <a:defRPr/>
            </a:pPr>
            <a:r>
              <a:rPr lang="en-US" sz="1600">
                <a:latin typeface="Helvetica"/>
                <a:cs typeface="Helvetica"/>
              </a:rPr>
              <a:t>and boundary conditions:</a:t>
            </a:r>
            <a:endParaRPr/>
          </a:p>
          <a:p>
            <a:pPr algn="ctr">
              <a:lnSpc>
                <a:spcPct val="120000"/>
              </a:lnSpc>
              <a:spcAft>
                <a:spcPts val="600"/>
              </a:spcAft>
              <a:defRPr/>
            </a:pP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>
                      <m:jc m:val="centerGroup"/>
                    </m:oMathParaPr>
                    <m:oMath>
                      <m:f>
                        <m:fPr>
                          <m:ctrlPr>
                            <a:rPr lang="en-GB" sz="1600" b="0" i="1">
                              <a:latin typeface="Cambria Math"/>
                              <a:ea typeface="Cambria Math"/>
                              <a:cs typeface="Helvetica"/>
                            </a:rPr>
                          </m:ctrlPr>
                        </m:fPr>
                        <m:num>
                          <m:r>
                            <m:rPr/>
                            <a:rPr lang="en-GB" sz="1600" b="0" i="1">
                              <a:latin typeface="Cambria Math"/>
                              <a:cs typeface="Helvetica"/>
                            </a:rPr>
                            <m:t>𝜕</m:t>
                          </m:r>
                          <m:r>
                            <m:rPr/>
                            <a:rPr lang="en-GB" sz="1600" b="0" i="1">
                              <a:latin typeface="Cambria Math"/>
                              <a:cs typeface="Helvetica"/>
                            </a:rPr>
                            <m:t>𝑇</m:t>
                          </m:r>
                        </m:num>
                        <m:den>
                          <m:r>
                            <m:rPr/>
                            <a:rPr lang="en-GB" sz="1600" b="0" i="1">
                              <a:latin typeface="Cambria Math"/>
                              <a:cs typeface="Helvetica"/>
                            </a:rPr>
                            <m:t>𝜕</m:t>
                          </m:r>
                          <m:r>
                            <m:rPr/>
                            <a:rPr lang="en-GB" sz="1600" b="0" i="1">
                              <a:latin typeface="Cambria Math"/>
                              <a:cs typeface="Helvetica"/>
                            </a:rPr>
                            <m:t>𝑥</m:t>
                          </m:r>
                        </m:den>
                      </m:f>
                      <m:d>
                        <m:dPr>
                          <m:ctrlPr>
                            <a:rPr lang="en-GB" sz="1600" b="0" i="1">
                              <a:latin typeface="Cambria Math"/>
                              <a:ea typeface="Cambria Math"/>
                              <a:cs typeface="Helvetica"/>
                            </a:rPr>
                          </m:ctrlPr>
                        </m:dPr>
                        <m:e>
                          <m:r>
                            <m:rPr/>
                            <a:rPr lang="en-GB" sz="1600" b="0" i="1">
                              <a:latin typeface="Cambria Math"/>
                              <a:cs typeface="Helvetica"/>
                            </a:rPr>
                            <m:t>𝑥</m:t>
                          </m:r>
                          <m:r>
                            <m:rPr/>
                            <a:rPr lang="en-GB" sz="1600" b="0" i="1">
                              <a:latin typeface="Cambria Math"/>
                              <a:cs typeface="Helvetica"/>
                            </a:rPr>
                            <m:t>=0,</m:t>
                          </m:r>
                          <m:r>
                            <m:rPr/>
                            <a:rPr lang="en-GB" sz="1600" b="0" i="1">
                              <a:latin typeface="Cambria Math"/>
                              <a:cs typeface="Helvetica"/>
                            </a:rPr>
                            <m:t>𝑡</m:t>
                          </m:r>
                        </m:e>
                      </m:d>
                      <m:r>
                        <m:rPr/>
                        <a:rPr lang="en-GB" sz="1600" b="0" i="1">
                          <a:latin typeface="Cambria Math"/>
                          <a:cs typeface="Helvetica"/>
                        </a:rPr>
                        <m:t>=0  </m:t>
                      </m:r>
                      <m:r>
                        <m:rPr/>
                        <a:rPr lang="en-GB" sz="1600" b="0" i="0">
                          <a:latin typeface="Cambria Math"/>
                          <a:cs typeface="Helvetica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GB" sz="1600" b="0" i="0">
                          <a:latin typeface="Cambria Math"/>
                          <a:cs typeface="Helvetica"/>
                        </a:rPr>
                        <m:t>and</m:t>
                      </m:r>
                      <m:r>
                        <m:rPr/>
                        <a:rPr lang="en-GB" sz="1600" b="0" i="0">
                          <a:latin typeface="Cambria Math"/>
                          <a:cs typeface="Helvetica"/>
                        </a:rPr>
                        <m:t> </m:t>
                      </m:r>
                      <m:r>
                        <m:rPr/>
                        <a:rPr lang="en-GB" sz="1600" b="0" i="1">
                          <a:latin typeface="Cambria Math"/>
                          <a:cs typeface="Helvetica"/>
                        </a:rPr>
                        <m:t>  −</m:t>
                      </m:r>
                      <m:r>
                        <m:rPr/>
                        <a:rPr lang="en-GB" sz="1600" b="0" i="1">
                          <a:latin typeface="Cambria Math"/>
                          <a:cs typeface="Helvetica"/>
                        </a:rPr>
                        <m:t>𝑘</m:t>
                      </m:r>
                      <m:f>
                        <m:fPr>
                          <m:ctrlPr>
                            <a:rPr lang="en-GB" sz="1600" i="1">
                              <a:latin typeface="Cambria Math"/>
                              <a:ea typeface="Cambria Math"/>
                              <a:cs typeface="Helvetica"/>
                            </a:rPr>
                          </m:ctrlPr>
                        </m:fPr>
                        <m:num>
                          <m:r>
                            <m:rPr/>
                            <a:rPr lang="en-GB" sz="1600" i="1">
                              <a:latin typeface="Cambria Math"/>
                              <a:cs typeface="Helvetica"/>
                            </a:rPr>
                            <m:t>𝜕</m:t>
                          </m:r>
                          <m:r>
                            <m:rPr/>
                            <a:rPr lang="en-GB" sz="1600" i="1">
                              <a:latin typeface="Cambria Math"/>
                              <a:cs typeface="Helvetica"/>
                            </a:rPr>
                            <m:t>𝑇</m:t>
                          </m:r>
                        </m:num>
                        <m:den>
                          <m:r>
                            <m:rPr/>
                            <a:rPr lang="en-GB" sz="1600" i="1">
                              <a:latin typeface="Cambria Math"/>
                              <a:cs typeface="Helvetica"/>
                            </a:rPr>
                            <m:t>𝜕</m:t>
                          </m:r>
                          <m:r>
                            <m:rPr/>
                            <a:rPr lang="en-GB" sz="1600" i="1">
                              <a:latin typeface="Cambria Math"/>
                              <a:cs typeface="Helvetica"/>
                            </a:rPr>
                            <m:t>𝑥</m:t>
                          </m:r>
                        </m:den>
                      </m:f>
                      <m:d>
                        <m:dPr>
                          <m:ctrlPr>
                            <a:rPr lang="en-GB" sz="1600" i="1">
                              <a:latin typeface="Cambria Math"/>
                              <a:ea typeface="Cambria Math"/>
                              <a:cs typeface="Helvetica"/>
                            </a:rPr>
                          </m:ctrlPr>
                        </m:dPr>
                        <m:e>
                          <m:r>
                            <m:rPr/>
                            <a:rPr lang="en-GB" sz="1600" i="1">
                              <a:latin typeface="Cambria Math"/>
                              <a:cs typeface="Helvetica"/>
                            </a:rPr>
                            <m:t>𝑥</m:t>
                          </m:r>
                          <m:r>
                            <m:rPr/>
                            <a:rPr lang="en-GB" sz="1600" i="1">
                              <a:latin typeface="Cambria Math"/>
                              <a:cs typeface="Helvetica"/>
                            </a:rPr>
                            <m:t>=</m:t>
                          </m:r>
                          <m:r>
                            <m:rPr/>
                            <a:rPr lang="en-GB" sz="1600" b="0" i="1">
                              <a:latin typeface="Cambria Math"/>
                              <a:cs typeface="Helvetica"/>
                            </a:rPr>
                            <m:t>𝐿</m:t>
                          </m:r>
                          <m:r>
                            <m:rPr/>
                            <a:rPr lang="en-GB" sz="1600" i="1">
                              <a:latin typeface="Cambria Math"/>
                              <a:cs typeface="Helvetica"/>
                            </a:rPr>
                            <m:t>,</m:t>
                          </m:r>
                          <m:r>
                            <m:rPr/>
                            <a:rPr lang="en-GB" sz="1600" i="1">
                              <a:latin typeface="Cambria Math"/>
                              <a:cs typeface="Helvetica"/>
                            </a:rPr>
                            <m:t>𝑡</m:t>
                          </m:r>
                        </m:e>
                      </m:d>
                      <m:r>
                        <m:rPr/>
                        <a:rPr lang="en-GB" sz="1600" i="1">
                          <a:latin typeface="Cambria Math"/>
                          <a:cs typeface="Helvetica"/>
                        </a:rPr>
                        <m:t>=</m:t>
                      </m:r>
                      <m:r>
                        <m:rPr/>
                        <a:rPr lang="en-GB" sz="1600" b="0" i="1">
                          <a:latin typeface="Cambria Math"/>
                          <a:cs typeface="Helvetica"/>
                        </a:rPr>
                        <m:t>h</m:t>
                      </m:r>
                      <m:d>
                        <m:dPr>
                          <m:ctrlPr>
                            <a:rPr lang="en-GB" sz="1600" b="0" i="1">
                              <a:latin typeface="Cambria Math"/>
                              <a:ea typeface="Cambria Math"/>
                              <a:cs typeface="Helvetica"/>
                            </a:rPr>
                          </m:ctrlPr>
                        </m:dPr>
                        <m:e>
                          <m:r>
                            <m:rPr/>
                            <a:rPr lang="en-GB" sz="1600" b="0" i="1">
                              <a:latin typeface="Cambria Math"/>
                              <a:cs typeface="Helvetica"/>
                            </a:rPr>
                            <m:t>𝑇</m:t>
                          </m:r>
                          <m:d>
                            <m:dPr>
                              <m:ctrlPr>
                                <a:rPr lang="en-GB" sz="1600" b="0" i="1">
                                  <a:latin typeface="Cambria Math"/>
                                  <a:ea typeface="Cambria Math"/>
                                  <a:cs typeface="Helvetica"/>
                                </a:rPr>
                              </m:ctrlPr>
                            </m:dPr>
                            <m:e>
                              <m:r>
                                <m:rPr/>
                                <a:rPr lang="en-GB" sz="1600" b="0" i="1">
                                  <a:latin typeface="Cambria Math"/>
                                  <a:cs typeface="Helvetica"/>
                                </a:rPr>
                                <m:t>𝑥</m:t>
                              </m:r>
                              <m:r>
                                <m:rPr/>
                                <a:rPr lang="en-GB" sz="1600" b="0" i="1">
                                  <a:latin typeface="Cambria Math"/>
                                  <a:cs typeface="Helvetica"/>
                                </a:rPr>
                                <m:t>=</m:t>
                              </m:r>
                              <m:r>
                                <m:rPr/>
                                <a:rPr lang="en-GB" sz="1600" b="0" i="1">
                                  <a:latin typeface="Cambria Math"/>
                                  <a:cs typeface="Helvetica"/>
                                </a:rPr>
                                <m:t>𝐿</m:t>
                              </m:r>
                              <m:r>
                                <m:rPr/>
                                <a:rPr lang="en-GB" sz="1600" b="0" i="1">
                                  <a:latin typeface="Cambria Math"/>
                                  <a:cs typeface="Helvetica"/>
                                </a:rPr>
                                <m:t>,</m:t>
                              </m:r>
                              <m:r>
                                <m:rPr/>
                                <a:rPr lang="en-GB" sz="1600" b="0" i="1">
                                  <a:latin typeface="Cambria Math"/>
                                  <a:cs typeface="Helvetica"/>
                                </a:rPr>
                                <m:t>𝑡</m:t>
                              </m:r>
                            </m:e>
                          </m:d>
                          <m:r>
                            <m:rPr/>
                            <a:rPr lang="en-GB" sz="1600" b="0" i="1">
                              <a:latin typeface="Cambria Math"/>
                              <a:cs typeface="Helvetica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sz="1600" b="0" i="1">
                                  <a:latin typeface="Cambria Math"/>
                                  <a:ea typeface="Cambria Math"/>
                                  <a:cs typeface="Helvetica"/>
                                </a:rPr>
                              </m:ctrlPr>
                            </m:sSubPr>
                            <m:e>
                              <m:r>
                                <m:rPr/>
                                <a:rPr lang="en-GB" sz="1600" b="0" i="1">
                                  <a:latin typeface="Cambria Math"/>
                                  <a:cs typeface="Helvetica"/>
                                </a:rPr>
                                <m:t>𝑇</m:t>
                              </m:r>
                            </m:e>
                            <m:sub>
                              <m:r>
                                <m:rPr/>
                                <a:rPr lang="en-GB" sz="1600" b="0" i="1">
                                  <a:latin typeface="Cambria Math"/>
                                  <a:cs typeface="Helvetica"/>
                                </a:rPr>
                                <m:t>∞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</mc:Choice>
              <mc:Fallback/>
            </mc:AlternateContent>
            <a:endParaRPr lang="en-US" sz="1600">
              <a:latin typeface="Helvetica"/>
              <a:cs typeface="Helvetica"/>
            </a:endParaRPr>
          </a:p>
          <a:p>
            <a:pPr algn="ctr">
              <a:lnSpc>
                <a:spcPct val="120000"/>
              </a:lnSpc>
              <a:spcAft>
                <a:spcPts val="600"/>
              </a:spcAft>
              <a:defRPr/>
            </a:pPr>
            <a:r>
              <a:rPr lang="en-US" sz="1600" b="1">
                <a:latin typeface="Helvetica"/>
                <a:cs typeface="Helvetica"/>
              </a:rPr>
              <a:t>After non-</a:t>
            </a:r>
            <a:r>
              <a:rPr lang="en-US" sz="1600" b="1">
                <a:latin typeface="Helvetica"/>
                <a:cs typeface="Helvetica"/>
              </a:rPr>
              <a:t>dimensionalising</a:t>
            </a:r>
            <a:r>
              <a:rPr lang="en-US" sz="1600" b="1">
                <a:latin typeface="Helvetica"/>
                <a:cs typeface="Helvetica"/>
              </a:rPr>
              <a:t> the heat equation becomes:</a:t>
            </a:r>
            <a:endParaRPr/>
          </a:p>
          <a:p>
            <a:pPr algn="ctr">
              <a:lnSpc>
                <a:spcPct val="120000"/>
              </a:lnSpc>
              <a:spcAft>
                <a:spcPts val="600"/>
              </a:spcAft>
              <a:defRPr/>
            </a:pP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>
                      <m:jc m:val="centerGroup"/>
                    </m:oMathParaPr>
                    <m:oMath>
                      <m:f>
                        <m:fPr>
                          <m:ctrlPr>
                            <a:rPr lang="en-GB" sz="1600" b="1" i="1">
                              <a:latin typeface="Cambria Math"/>
                              <a:ea typeface="Cambria Math"/>
                              <a:cs typeface="Helvetica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GB" sz="1600" b="1" i="1">
                                  <a:latin typeface="Cambria Math"/>
                                  <a:ea typeface="Cambria Math"/>
                                  <a:cs typeface="Helvetica"/>
                                </a:rPr>
                              </m:ctrlPr>
                            </m:sSupPr>
                            <m:e>
                              <m:r>
                                <m:rPr/>
                                <a:rPr lang="en-GB" sz="1600" b="1" i="1">
                                  <a:latin typeface="Cambria Math"/>
                                  <a:cs typeface="Helvetica"/>
                                </a:rPr>
                                <m:t>𝝏</m:t>
                              </m:r>
                            </m:e>
                            <m:sup>
                              <m:r>
                                <m:rPr/>
                                <a:rPr lang="en-GB" sz="1600" b="1" i="1">
                                  <a:latin typeface="Cambria Math"/>
                                  <a:cs typeface="Helvetica"/>
                                </a:rPr>
                                <m:t>𝟐</m:t>
                              </m:r>
                            </m:sup>
                          </m:sSup>
                          <m:r>
                            <m:rPr/>
                            <a:rPr lang="en-GB" sz="1600" b="1" i="1">
                              <a:latin typeface="Cambria Math"/>
                              <a:cs typeface="Helvetica"/>
                            </a:rPr>
                            <m:t>𝜽</m:t>
                          </m:r>
                        </m:num>
                        <m:den>
                          <m:r>
                            <m:rPr/>
                            <a:rPr lang="en-GB" sz="1600" b="1" i="1">
                              <a:latin typeface="Cambria Math"/>
                              <a:cs typeface="Helvetica"/>
                            </a:rPr>
                            <m:t>𝝏</m:t>
                          </m:r>
                          <m:sSup>
                            <m:sSupPr>
                              <m:ctrlPr>
                                <a:rPr lang="en-GB" sz="1600" b="1" i="1">
                                  <a:latin typeface="Cambria Math"/>
                                  <a:ea typeface="Cambria Math"/>
                                  <a:cs typeface="Helvetica"/>
                                </a:rPr>
                              </m:ctrlPr>
                            </m:sSupPr>
                            <m:e>
                              <m:r>
                                <m:rPr/>
                                <a:rPr lang="en-GB" sz="1600" b="1" i="1">
                                  <a:latin typeface="Cambria Math"/>
                                  <a:cs typeface="Helvetica"/>
                                </a:rPr>
                                <m:t>𝑿</m:t>
                              </m:r>
                            </m:e>
                            <m:sup>
                              <m:r>
                                <m:rPr/>
                                <a:rPr lang="en-GB" sz="1600" b="1" i="1">
                                  <a:latin typeface="Cambria Math"/>
                                  <a:cs typeface="Helvetica"/>
                                </a:rPr>
                                <m:t>𝟐</m:t>
                              </m:r>
                            </m:sup>
                          </m:sSup>
                        </m:den>
                      </m:f>
                      <m:r>
                        <m:rPr/>
                        <a:rPr lang="en-GB" sz="1600" b="1" i="1">
                          <a:latin typeface="Cambria Math"/>
                          <a:cs typeface="Helvetica"/>
                        </a:rPr>
                        <m:t>=</m:t>
                      </m:r>
                      <m:f>
                        <m:fPr>
                          <m:ctrlPr>
                            <a:rPr lang="en-GB" sz="1600" b="1" i="1">
                              <a:latin typeface="Cambria Math"/>
                              <a:ea typeface="Cambria Math"/>
                              <a:cs typeface="Helvetica"/>
                            </a:rPr>
                          </m:ctrlPr>
                        </m:fPr>
                        <m:num>
                          <m:r>
                            <m:rPr/>
                            <a:rPr lang="en-GB" sz="1600" b="1" i="1">
                              <a:latin typeface="Cambria Math"/>
                              <a:cs typeface="Helvetica"/>
                            </a:rPr>
                            <m:t>𝝏𝜽</m:t>
                          </m:r>
                        </m:num>
                        <m:den>
                          <m:r>
                            <m:rPr/>
                            <a:rPr lang="en-GB" sz="1600" b="1" i="1">
                              <a:latin typeface="Cambria Math"/>
                              <a:cs typeface="Helvetica"/>
                            </a:rPr>
                            <m:t>𝝏𝝉</m:t>
                          </m:r>
                        </m:den>
                      </m:f>
                    </m:oMath>
                  </m:oMathPara>
                </a14:m>
              </mc:Choice>
              <mc:Fallback/>
            </mc:AlternateContent>
            <a:endParaRPr lang="en-US" sz="1600" b="1">
              <a:latin typeface="Helvetica"/>
              <a:cs typeface="Helvetica"/>
            </a:endParaRPr>
          </a:p>
          <a:p>
            <a:pPr algn="ctr">
              <a:lnSpc>
                <a:spcPct val="120000"/>
              </a:lnSpc>
              <a:spcAft>
                <a:spcPts val="600"/>
              </a:spcAft>
              <a:defRPr/>
            </a:pPr>
            <a:r>
              <a:rPr lang="en-US" sz="1600">
                <a:latin typeface="Helvetica"/>
                <a:cs typeface="Helvetica"/>
              </a:rPr>
              <a:t>and initial and boundary conditions become:</a:t>
            </a:r>
            <a:endParaRPr/>
          </a:p>
          <a:p>
            <a:pPr algn="ctr">
              <a:lnSpc>
                <a:spcPct val="120000"/>
              </a:lnSpc>
              <a:spcAft>
                <a:spcPts val="600"/>
              </a:spcAft>
              <a:defRPr/>
            </a:pP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>
                      <m:jc m:val="centerGroup"/>
                    </m:oMathParaPr>
                    <m:oMath>
                      <m:r>
                        <m:rPr/>
                        <a:rPr lang="en-GB" sz="1600" b="0" i="1">
                          <a:latin typeface="Cambria Math"/>
                          <a:cs typeface="Helvetica"/>
                        </a:rPr>
                        <m:t>𝜃</m:t>
                      </m:r>
                      <m:d>
                        <m:dPr>
                          <m:ctrlPr>
                            <a:rPr lang="en-GB" sz="1600" b="0" i="1">
                              <a:latin typeface="Cambria Math"/>
                              <a:ea typeface="Cambria Math"/>
                              <a:cs typeface="Helvetica"/>
                            </a:rPr>
                          </m:ctrlPr>
                        </m:dPr>
                        <m:e>
                          <m:r>
                            <m:rPr/>
                            <a:rPr lang="en-GB" sz="1600" b="0" i="1">
                              <a:latin typeface="Cambria Math"/>
                              <a:cs typeface="Helvetica"/>
                            </a:rPr>
                            <m:t>𝑋</m:t>
                          </m:r>
                          <m:r>
                            <m:rPr/>
                            <a:rPr lang="en-GB" sz="1600" b="0" i="1">
                              <a:latin typeface="Cambria Math"/>
                              <a:cs typeface="Helvetica"/>
                            </a:rPr>
                            <m:t>,</m:t>
                          </m:r>
                          <m:r>
                            <m:rPr/>
                            <a:rPr lang="en-GB" sz="1600" b="0" i="1">
                              <a:latin typeface="Cambria Math"/>
                              <a:cs typeface="Helvetica"/>
                            </a:rPr>
                            <m:t>𝜏</m:t>
                          </m:r>
                          <m:r>
                            <m:rPr/>
                            <a:rPr lang="en-GB" sz="1600" b="0" i="1">
                              <a:latin typeface="Cambria Math"/>
                              <a:cs typeface="Helvetica"/>
                            </a:rPr>
                            <m:t>=0</m:t>
                          </m:r>
                        </m:e>
                      </m:d>
                      <m:r>
                        <m:rPr/>
                        <a:rPr lang="en-GB" sz="1600" b="0" i="1">
                          <a:latin typeface="Cambria Math"/>
                          <a:cs typeface="Helvetica"/>
                        </a:rPr>
                        <m:t>=1  ,  </m:t>
                      </m:r>
                      <m:f>
                        <m:fPr>
                          <m:ctrlPr>
                            <a:rPr lang="en-GB" sz="1600" i="1">
                              <a:latin typeface="Cambria Math"/>
                              <a:ea typeface="Cambria Math"/>
                              <a:cs typeface="Helvetica"/>
                            </a:rPr>
                          </m:ctrlPr>
                        </m:fPr>
                        <m:num>
                          <m:r>
                            <m:rPr/>
                            <a:rPr lang="en-GB" sz="1600" i="1">
                              <a:latin typeface="Cambria Math"/>
                              <a:cs typeface="Helvetica"/>
                            </a:rPr>
                            <m:t>𝜕</m:t>
                          </m:r>
                          <m:r>
                            <m:rPr/>
                            <a:rPr lang="en-GB" sz="1600" b="0" i="1">
                              <a:latin typeface="Cambria Math"/>
                              <a:cs typeface="Helvetica"/>
                            </a:rPr>
                            <m:t>𝜃</m:t>
                          </m:r>
                        </m:num>
                        <m:den>
                          <m:r>
                            <m:rPr/>
                            <a:rPr lang="en-GB" sz="1600" i="1">
                              <a:latin typeface="Cambria Math"/>
                              <a:cs typeface="Helvetica"/>
                            </a:rPr>
                            <m:t>𝜕</m:t>
                          </m:r>
                          <m:r>
                            <m:rPr/>
                            <a:rPr lang="en-GB" sz="1600" b="0" i="1">
                              <a:latin typeface="Cambria Math"/>
                              <a:cs typeface="Helvetica"/>
                            </a:rPr>
                            <m:t>𝑋</m:t>
                          </m:r>
                        </m:den>
                      </m:f>
                      <m:d>
                        <m:dPr>
                          <m:ctrlPr>
                            <a:rPr lang="en-GB" sz="1600" b="0" i="1">
                              <a:latin typeface="Cambria Math"/>
                              <a:ea typeface="Cambria Math"/>
                              <a:cs typeface="Helvetica"/>
                            </a:rPr>
                          </m:ctrlPr>
                        </m:dPr>
                        <m:e>
                          <m:r>
                            <m:rPr/>
                            <a:rPr lang="en-GB" sz="1600" b="0" i="1">
                              <a:latin typeface="Cambria Math"/>
                              <a:cs typeface="Helvetica"/>
                            </a:rPr>
                            <m:t>𝑋</m:t>
                          </m:r>
                          <m:r>
                            <m:rPr/>
                            <a:rPr lang="en-GB" sz="1600" b="0" i="1">
                              <a:latin typeface="Cambria Math"/>
                              <a:cs typeface="Helvetica"/>
                            </a:rPr>
                            <m:t>=0,</m:t>
                          </m:r>
                          <m:r>
                            <m:rPr/>
                            <a:rPr lang="en-GB" sz="1600" b="0" i="1">
                              <a:latin typeface="Cambria Math"/>
                              <a:cs typeface="Helvetica"/>
                            </a:rPr>
                            <m:t>𝜏</m:t>
                          </m:r>
                        </m:e>
                      </m:d>
                      <m:r>
                        <m:rPr/>
                        <a:rPr lang="en-GB" sz="1600" i="1">
                          <a:latin typeface="Cambria Math"/>
                          <a:cs typeface="Helvetica"/>
                        </a:rPr>
                        <m:t>=</m:t>
                      </m:r>
                      <m:r>
                        <m:rPr/>
                        <a:rPr lang="en-GB" sz="1600" b="0" i="1">
                          <a:latin typeface="Cambria Math"/>
                          <a:cs typeface="Helvetica"/>
                        </a:rPr>
                        <m:t>0 </m:t>
                      </m:r>
                      <m:r>
                        <m:rPr/>
                        <a:rPr lang="en-GB" sz="1600" b="0" i="0">
                          <a:latin typeface="Cambria Math"/>
                          <a:cs typeface="Helvetica"/>
                        </a:rPr>
                        <m:t>  </m:t>
                      </m:r>
                      <m:r>
                        <m:rPr>
                          <m:sty m:val="p"/>
                        </m:rPr>
                        <a:rPr lang="en-GB" sz="1600" b="0" i="0">
                          <a:latin typeface="Cambria Math"/>
                          <a:cs typeface="Helvetica"/>
                        </a:rPr>
                        <m:t>and</m:t>
                      </m:r>
                      <m:r>
                        <m:rPr/>
                        <a:rPr lang="en-GB" sz="1600" b="0" i="0">
                          <a:latin typeface="Cambria Math"/>
                          <a:cs typeface="Helvetica"/>
                        </a:rPr>
                        <m:t> </m:t>
                      </m:r>
                      <m:r>
                        <m:rPr/>
                        <a:rPr lang="en-GB" sz="1600" b="0" i="1">
                          <a:latin typeface="Cambria Math"/>
                          <a:cs typeface="Helvetica"/>
                        </a:rPr>
                        <m:t>  </m:t>
                      </m:r>
                      <m:f>
                        <m:fPr>
                          <m:ctrlPr>
                            <a:rPr lang="en-GB" sz="1600" i="1">
                              <a:latin typeface="Cambria Math"/>
                              <a:ea typeface="Cambria Math"/>
                              <a:cs typeface="Helvetica"/>
                            </a:rPr>
                          </m:ctrlPr>
                        </m:fPr>
                        <m:num>
                          <m:r>
                            <m:rPr/>
                            <a:rPr lang="en-GB" sz="1600" i="1">
                              <a:latin typeface="Cambria Math"/>
                              <a:cs typeface="Helvetica"/>
                            </a:rPr>
                            <m:t>𝜕𝜃</m:t>
                          </m:r>
                        </m:num>
                        <m:den>
                          <m:r>
                            <m:rPr/>
                            <a:rPr lang="en-GB" sz="1600" i="1">
                              <a:latin typeface="Cambria Math"/>
                              <a:cs typeface="Helvetica"/>
                            </a:rPr>
                            <m:t>𝜕</m:t>
                          </m:r>
                          <m:r>
                            <m:rPr/>
                            <a:rPr lang="en-GB" sz="1600" i="1">
                              <a:latin typeface="Cambria Math"/>
                              <a:cs typeface="Helvetica"/>
                            </a:rPr>
                            <m:t>𝑋</m:t>
                          </m:r>
                        </m:den>
                      </m:f>
                      <m:d>
                        <m:dPr>
                          <m:ctrlPr>
                            <a:rPr lang="en-GB" sz="1600" b="0" i="1">
                              <a:latin typeface="Cambria Math"/>
                              <a:ea typeface="Cambria Math"/>
                              <a:cs typeface="Helvetica"/>
                            </a:rPr>
                          </m:ctrlPr>
                        </m:dPr>
                        <m:e>
                          <m:r>
                            <m:rPr/>
                            <a:rPr lang="en-GB" sz="1600" b="0" i="1">
                              <a:latin typeface="Cambria Math"/>
                              <a:cs typeface="Helvetica"/>
                            </a:rPr>
                            <m:t>𝑋</m:t>
                          </m:r>
                          <m:r>
                            <m:rPr/>
                            <a:rPr lang="en-GB" sz="1600" b="0" i="1">
                              <a:latin typeface="Cambria Math"/>
                              <a:cs typeface="Helvetica"/>
                            </a:rPr>
                            <m:t>=1,</m:t>
                          </m:r>
                          <m:r>
                            <m:rPr/>
                            <a:rPr lang="en-GB" sz="1600" b="0" i="1">
                              <a:latin typeface="Cambria Math"/>
                              <a:cs typeface="Helvetica"/>
                            </a:rPr>
                            <m:t>𝜏</m:t>
                          </m:r>
                        </m:e>
                      </m:d>
                      <m:r>
                        <m:rPr/>
                        <a:rPr lang="en-GB" sz="1600" i="1">
                          <a:latin typeface="Cambria Math"/>
                          <a:cs typeface="Helvetica"/>
                        </a:rPr>
                        <m:t>=</m:t>
                      </m:r>
                      <m:r>
                        <m:rPr/>
                        <a:rPr lang="en-GB" sz="1600" b="0" i="1">
                          <a:latin typeface="Cambria Math"/>
                          <a:cs typeface="Helvetica"/>
                        </a:rPr>
                        <m:t>−</m:t>
                      </m:r>
                      <m:r>
                        <m:rPr/>
                        <a:rPr lang="en-GB" sz="1600" b="0" i="1">
                          <a:latin typeface="Cambria Math"/>
                          <a:cs typeface="Helvetica"/>
                        </a:rPr>
                        <m:t>𝐵𝑖</m:t>
                      </m:r>
                      <m:r>
                        <m:rPr/>
                        <a:rPr lang="en-GB" sz="1600" b="0" i="1">
                          <a:latin typeface="Cambria Math"/>
                          <a:ea typeface="Cambria Math"/>
                          <a:cs typeface="Helvetica"/>
                        </a:rPr>
                        <m:t>∙</m:t>
                      </m:r>
                      <m:r>
                        <m:rPr/>
                        <a:rPr lang="en-GB" sz="1600" b="0" i="1">
                          <a:latin typeface="Cambria Math"/>
                          <a:cs typeface="Helvetica"/>
                        </a:rPr>
                        <m:t>𝜃</m:t>
                      </m:r>
                    </m:oMath>
                  </m:oMathPara>
                </a14:m>
              </mc:Choice>
              <mc:Fallback/>
            </mc:AlternateContent>
            <a:endParaRPr lang="en-US" sz="1600">
              <a:latin typeface="Helvetica"/>
              <a:cs typeface="Helvetica"/>
            </a:endParaRPr>
          </a:p>
        </p:txBody>
      </p:sp>
      <p:sp>
        <p:nvSpPr>
          <p:cNvPr id="910513736" name="TextBox 2"/>
          <p:cNvSpPr/>
          <p:nvPr/>
        </p:nvSpPr>
        <p:spPr bwMode="auto">
          <a:xfrm>
            <a:off x="1056005" y="1193165"/>
            <a:ext cx="10079990" cy="36957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899" anchor="t"/>
          <a:lstStyle/>
          <a:p>
            <a:pPr algn="ctr">
              <a:spcAft>
                <a:spcPts val="600"/>
              </a:spcAft>
              <a:defRPr/>
            </a:pPr>
            <a:r>
              <a:rPr b="1" cap="none">
                <a:solidFill>
                  <a:srgbClr val="FF9900"/>
                </a:solidFill>
                <a:latin typeface="Helvetica"/>
                <a:ea typeface="Calibri"/>
                <a:cs typeface="Calibri"/>
              </a:rPr>
              <a:t>We first simplify and non-dimensionalise the heat equation:</a:t>
            </a:r>
            <a:endParaRPr b="1" cap="none">
              <a:solidFill>
                <a:srgbClr val="FF9900"/>
              </a:solidFill>
              <a:latin typeface="Helvetica"/>
              <a:ea typeface="Calibri"/>
              <a:cs typeface="Calibri"/>
            </a:endParaRPr>
          </a:p>
        </p:txBody>
      </p:sp>
      <p:sp>
        <p:nvSpPr>
          <p:cNvPr id="631400283" name="Slide Number Placeholder 17"/>
          <p:cNvSpPr/>
          <p:nvPr/>
        </p:nvSpPr>
        <p:spPr bwMode="auto">
          <a:xfrm>
            <a:off x="448945" y="6356350"/>
            <a:ext cx="4434840" cy="36512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899" anchor="ctr"/>
          <a:lstStyle>
            <a:lvl1pPr marL="0" algn="r" defTabSz="457200">
              <a:defRPr sz="1200" cap="none">
                <a:solidFill>
                  <a:srgbClr val="8C8C8C"/>
                </a:solidFill>
                <a:latin typeface="Calibri"/>
                <a:ea typeface="Calibri"/>
                <a:cs typeface="Calibri"/>
              </a:defRPr>
            </a:lvl1pPr>
            <a:lvl2pPr marL="457200" algn="l" defTabSz="457200">
              <a:defRPr sz="1800" cap="none">
                <a:solidFill>
                  <a:schemeClr val="tx1"/>
                </a:solidFill>
                <a:latin typeface="Calibri"/>
                <a:ea typeface="Calibri"/>
                <a:cs typeface="Calibri"/>
              </a:defRPr>
            </a:lvl2pPr>
            <a:lvl3pPr marL="914400" algn="l" defTabSz="457200">
              <a:defRPr sz="1800" cap="none">
                <a:solidFill>
                  <a:schemeClr val="tx1"/>
                </a:solidFill>
                <a:latin typeface="Calibri"/>
                <a:ea typeface="Calibri"/>
                <a:cs typeface="Calibri"/>
              </a:defRPr>
            </a:lvl3pPr>
            <a:lvl4pPr marL="1371600" algn="l" defTabSz="457200">
              <a:defRPr sz="1800" cap="none">
                <a:solidFill>
                  <a:schemeClr val="tx1"/>
                </a:solidFill>
                <a:latin typeface="Calibri"/>
                <a:ea typeface="Calibri"/>
                <a:cs typeface="Calibri"/>
              </a:defRPr>
            </a:lvl4pPr>
            <a:lvl5pPr marL="1828800" algn="l" defTabSz="457200">
              <a:defRPr sz="1800" cap="none">
                <a:solidFill>
                  <a:schemeClr val="tx1"/>
                </a:solidFill>
                <a:latin typeface="Calibri"/>
                <a:ea typeface="Calibri"/>
                <a:cs typeface="Calibri"/>
              </a:defRPr>
            </a:lvl5pPr>
            <a:lvl6pPr marL="2286000" algn="l" defTabSz="457200">
              <a:defRPr sz="1800" cap="none">
                <a:solidFill>
                  <a:schemeClr val="tx1"/>
                </a:solidFill>
                <a:latin typeface="Calibri"/>
                <a:ea typeface="Calibri"/>
                <a:cs typeface="Calibri"/>
              </a:defRPr>
            </a:lvl6pPr>
            <a:lvl7pPr marL="2743200" algn="l" defTabSz="457200">
              <a:defRPr sz="1800" cap="none">
                <a:solidFill>
                  <a:schemeClr val="tx1"/>
                </a:solidFill>
                <a:latin typeface="Calibri"/>
                <a:ea typeface="Calibri"/>
                <a:cs typeface="Calibri"/>
              </a:defRPr>
            </a:lvl7pPr>
            <a:lvl8pPr marL="3200400" algn="l" defTabSz="457200">
              <a:defRPr sz="1800" cap="none">
                <a:solidFill>
                  <a:schemeClr val="tx1"/>
                </a:solidFill>
                <a:latin typeface="Calibri"/>
                <a:ea typeface="Calibri"/>
                <a:cs typeface="Calibri"/>
              </a:defRPr>
            </a:lvl8pPr>
            <a:lvl9pPr marL="3657600" algn="l" defTabSz="457200">
              <a:defRPr sz="1800" cap="none">
                <a:solidFill>
                  <a:schemeClr val="tx1"/>
                </a:solidFill>
                <a:latin typeface="Calibri"/>
                <a:ea typeface="Calibri"/>
                <a:cs typeface="Calibri"/>
              </a:defRPr>
            </a:lvl9pPr>
          </a:lstStyle>
          <a:p>
            <a:pPr algn="l">
              <a:defRPr/>
            </a:pPr>
            <a:r>
              <a:rPr sz="1600" cap="none">
                <a:solidFill>
                  <a:srgbClr val="7F7F7F"/>
                </a:solidFill>
                <a:latin typeface="Helvetica"/>
                <a:ea typeface="Calibri"/>
                <a:cs typeface="Helvetica"/>
              </a:rPr>
              <a:t>EX3030/EM40JN</a:t>
            </a:r>
            <a:endParaRPr sz="1600" cap="none">
              <a:solidFill>
                <a:srgbClr val="7F7F7F"/>
              </a:solidFill>
              <a:latin typeface="Helvetica"/>
              <a:ea typeface="Calibri"/>
              <a:cs typeface="Helvetic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67357555" name="Title 3"/>
          <p:cNvSpPr>
            <a:spLocks noChangeArrowheads="1" noGrp="1"/>
          </p:cNvSpPr>
          <p:nvPr>
            <p:ph type="ctrTitle"/>
          </p:nvPr>
        </p:nvSpPr>
        <p:spPr bwMode="auto">
          <a:xfrm>
            <a:off x="0" y="360045"/>
            <a:ext cx="12192000" cy="70802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899" anchor="t">
            <a:prstTxWarp prst="textNoShape"/>
          </a:bodyPr>
          <a:lstStyle/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sz="4000" cap="none">
                <a:latin typeface="Helvetica"/>
                <a:ea typeface="Verdana"/>
                <a:cs typeface="Helvetica"/>
              </a:rPr>
              <a:t>Dimensionless Variables</a:t>
            </a:r>
            <a:endParaRPr sz="4000" cap="none">
              <a:latin typeface="Helvetica"/>
              <a:ea typeface="Verdana"/>
              <a:cs typeface="Helvetica"/>
            </a:endParaRPr>
          </a:p>
        </p:txBody>
      </p:sp>
      <p:sp>
        <p:nvSpPr>
          <p:cNvPr id="1730362751" name="Slide Number Placeholder 17"/>
          <p:cNvSpPr>
            <a:spLocks noChangeArrowheads="1" noGrp="1"/>
          </p:cNvSpPr>
          <p:nvPr>
            <p:ph type="sldNum" sz="quarter" idx="12"/>
          </p:nvPr>
        </p:nvSpPr>
        <p:spPr bwMode="auto">
          <a:xfrm>
            <a:off x="8999855" y="6356350"/>
            <a:ext cx="2743200" cy="365125"/>
          </a:xfrm>
        </p:spPr>
        <p:txBody>
          <a:bodyPr/>
          <a:lstStyle/>
          <a:p>
            <a:pPr>
              <a:defRPr/>
            </a:pPr>
            <a:fld id="{463B48AF-E1AB-6EBE-E583-17EB06CD1342}" type="slidenum">
              <a:rPr sz="1600" cap="none">
                <a:solidFill>
                  <a:srgbClr val="7F7F7F"/>
                </a:solidFill>
                <a:latin typeface="Helvetica"/>
                <a:ea typeface="Calibri"/>
                <a:cs typeface="Helvetica"/>
              </a:rPr>
              <a:t>6</a:t>
            </a:fld>
            <a:endParaRPr sz="1600" cap="none">
              <a:solidFill>
                <a:srgbClr val="7F7F7F"/>
              </a:solidFill>
              <a:latin typeface="Helvetica"/>
              <a:ea typeface="Calibri"/>
              <a:cs typeface="Helvetica"/>
            </a:endParaRPr>
          </a:p>
        </p:txBody>
      </p:sp>
      <p:pic>
        <p:nvPicPr>
          <p:cNvPr id="536598025" name="Picture 8" descr="A picture containing text, clipart&#10;&#10;Description automatically generated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448945" y="360045"/>
            <a:ext cx="1967865" cy="53975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575782881" name="TextBox 1"/>
          <p:cNvSpPr/>
          <p:nvPr/>
        </p:nvSpPr>
        <p:spPr bwMode="auto">
          <a:xfrm>
            <a:off x="1316125" y="1294737"/>
            <a:ext cx="9559748" cy="562327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pPr marL="457200" indent="-457200" algn="ctr">
              <a:lnSpc>
                <a:spcPct val="120000"/>
              </a:lnSpc>
              <a:spcAft>
                <a:spcPts val="600"/>
              </a:spcAft>
              <a:buAutoNum type="arabicPeriod"/>
              <a:defRPr/>
            </a:pPr>
            <a:r>
              <a:rPr lang="en-GB">
                <a:latin typeface="Helvetica"/>
              </a:rPr>
              <a:t>Dimensionless temperature</a:t>
            </a:r>
            <a:endParaRPr/>
          </a:p>
          <a:p>
            <a:pPr algn="ctr">
              <a:lnSpc>
                <a:spcPct val="120000"/>
              </a:lnSpc>
              <a:spcAft>
                <a:spcPts val="600"/>
              </a:spcAft>
              <a:defRPr/>
            </a:pP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>
                      <m:jc m:val="centerGroup"/>
                    </m:oMathParaPr>
                    <m:oMath>
                      <m:r>
                        <m:rPr/>
                        <a:rPr lang="en-GB" b="0" i="1">
                          <a:latin typeface="Cambria Math"/>
                        </a:rPr>
                        <m:t>𝜃</m:t>
                      </m:r>
                      <m:d>
                        <m:dPr>
                          <m:ctrlPr>
                            <a:rPr lang="en-GB" b="0" i="1"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dPr>
                        <m:e>
                          <m:r>
                            <m:rPr/>
                            <a:rPr lang="en-GB" b="0" i="1">
                              <a:latin typeface="Cambria Math"/>
                            </a:rPr>
                            <m:t>𝑥</m:t>
                          </m:r>
                          <m:r>
                            <m:rPr/>
                            <a:rPr lang="en-GB" b="0" i="1">
                              <a:latin typeface="Cambria Math"/>
                            </a:rPr>
                            <m:t>,</m:t>
                          </m:r>
                          <m:r>
                            <m:rPr/>
                            <a:rPr lang="en-GB" b="0" i="1"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m:rPr/>
                        <a:rPr lang="en-GB" b="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GB" b="0" i="1"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fPr>
                        <m:num>
                          <m:r>
                            <m:rPr/>
                            <a:rPr lang="en-GB" b="0" i="1">
                              <a:latin typeface="Cambria Math"/>
                            </a:rPr>
                            <m:t>𝑇</m:t>
                          </m:r>
                          <m:d>
                            <m:dPr>
                              <m:ctrlPr>
                                <a:rPr lang="en-GB" b="0" i="1">
                                  <a:latin typeface="Cambria Math"/>
                                  <a:ea typeface="Cambria Math"/>
                                  <a:cs typeface="Cambria Math"/>
                                </a:rPr>
                              </m:ctrlPr>
                            </m:dPr>
                            <m:e>
                              <m:r>
                                <m:rPr/>
                                <a:rPr lang="en-GB" b="0" i="1">
                                  <a:latin typeface="Cambria Math"/>
                                </a:rPr>
                                <m:t>𝑥</m:t>
                              </m:r>
                              <m:r>
                                <m:rPr/>
                                <a:rPr lang="en-GB" b="0" i="1">
                                  <a:latin typeface="Cambria Math"/>
                                </a:rPr>
                                <m:t>,</m:t>
                              </m:r>
                              <m:r>
                                <m:rPr/>
                                <a:rPr lang="en-GB" b="0" i="1">
                                  <a:latin typeface="Cambria Math"/>
                                </a:rPr>
                                <m:t>𝑡</m:t>
                              </m:r>
                            </m:e>
                          </m:d>
                          <m:r>
                            <m:rPr/>
                            <a:rPr lang="en-GB" b="0" i="1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b="0" i="1">
                                  <a:latin typeface="Cambria Math"/>
                                  <a:ea typeface="Cambria Math"/>
                                  <a:cs typeface="Cambria Math"/>
                                </a:rPr>
                              </m:ctrlPr>
                            </m:sSubPr>
                            <m:e>
                              <m:r>
                                <m:rPr/>
                                <a:rPr lang="en-GB" b="0" i="1">
                                  <a:latin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m:rPr/>
                                <a:rPr lang="en-GB" b="0" i="1">
                                  <a:latin typeface="Cambria Math"/>
                                </a:rPr>
                                <m:t>∞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b="0" i="1">
                                  <a:latin typeface="Cambria Math"/>
                                  <a:ea typeface="Cambria Math"/>
                                  <a:cs typeface="Cambria Math"/>
                                </a:rPr>
                              </m:ctrlPr>
                            </m:sSubPr>
                            <m:e>
                              <m:r>
                                <m:rPr/>
                                <a:rPr lang="en-GB" b="0" i="1">
                                  <a:latin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m:rPr/>
                                <a:rPr lang="en-GB" b="0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m:rPr/>
                            <a:rPr lang="en-GB" b="0" i="1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b="0" i="1">
                                  <a:latin typeface="Cambria Math"/>
                                  <a:ea typeface="Cambria Math"/>
                                  <a:cs typeface="Cambria Math"/>
                                </a:rPr>
                              </m:ctrlPr>
                            </m:sSubPr>
                            <m:e>
                              <m:r>
                                <m:rPr/>
                                <a:rPr lang="en-GB" b="0" i="1">
                                  <a:latin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m:rPr/>
                                <a:rPr lang="en-GB" b="0" i="1">
                                  <a:latin typeface="Cambria Math"/>
                                </a:rPr>
                                <m:t>∞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</mc:Choice>
              <mc:Fallback/>
            </mc:AlternateContent>
            <a:endParaRPr lang="en-GB">
              <a:latin typeface="Helvetica"/>
            </a:endParaRPr>
          </a:p>
          <a:p>
            <a:pPr marL="457200" indent="-457200" algn="ctr">
              <a:lnSpc>
                <a:spcPct val="120000"/>
              </a:lnSpc>
              <a:spcAft>
                <a:spcPts val="600"/>
              </a:spcAft>
              <a:buFont typeface="+mj-lt"/>
              <a:buAutoNum type="arabicPeriod" startAt="2"/>
              <a:defRPr/>
            </a:pPr>
            <a:r>
              <a:rPr lang="en-GB">
                <a:latin typeface="Helvetica"/>
              </a:rPr>
              <a:t>Dimensionless spatial coordinate</a:t>
            </a:r>
            <a:endParaRPr/>
          </a:p>
          <a:p>
            <a:pPr algn="ctr">
              <a:lnSpc>
                <a:spcPct val="120000"/>
              </a:lnSpc>
              <a:spcAft>
                <a:spcPts val="600"/>
              </a:spcAft>
              <a:defRPr/>
            </a:pP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>
                      <m:jc m:val="centerGroup"/>
                    </m:oMathParaPr>
                    <m:oMath>
                      <m:r>
                        <m:rPr/>
                        <a:rPr lang="en-GB" b="0" i="1">
                          <a:latin typeface="Cambria Math"/>
                        </a:rPr>
                        <m:t>𝑋</m:t>
                      </m:r>
                      <m:r>
                        <m:rPr/>
                        <a:rPr lang="en-GB" b="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GB" b="0" i="1"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fPr>
                        <m:num>
                          <m:r>
                            <m:rPr/>
                            <a:rPr lang="en-GB" b="0" i="1">
                              <a:latin typeface="Cambria Math"/>
                            </a:rPr>
                            <m:t>𝑥</m:t>
                          </m:r>
                        </m:num>
                        <m:den>
                          <m:r>
                            <m:rPr/>
                            <a:rPr lang="en-GB" b="0" i="1">
                              <a:latin typeface="Cambria Math"/>
                            </a:rPr>
                            <m:t>𝐿</m:t>
                          </m:r>
                        </m:den>
                      </m:f>
                      <m:r>
                        <m:rPr/>
                        <a:rPr lang="en-GB" b="0" i="0">
                          <a:latin typeface="Cambria Math"/>
                        </a:rPr>
                        <m:t>     </m:t>
                      </m:r>
                      <m:r>
                        <m:rPr>
                          <m:sty m:val="p"/>
                        </m:rPr>
                        <a:rPr lang="en-GB" b="0" i="0">
                          <a:latin typeface="Cambria Math"/>
                        </a:rPr>
                        <m:t>and</m:t>
                      </m:r>
                      <m:r>
                        <m:rPr/>
                        <a:rPr lang="en-GB" b="0" i="0">
                          <a:latin typeface="Cambria Math"/>
                        </a:rPr>
                        <m:t> </m:t>
                      </m:r>
                      <m:r>
                        <m:rPr/>
                        <a:rPr lang="en-GB" b="0" i="1">
                          <a:latin typeface="Cambria Math"/>
                        </a:rPr>
                        <m:t>𝑅</m:t>
                      </m:r>
                      <m:r>
                        <m:rPr/>
                        <a:rPr lang="en-GB" b="0" i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GB" b="0" i="1"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fPr>
                        <m:num>
                          <m:r>
                            <m:rPr/>
                            <a:rPr lang="en-GB" b="0" i="1">
                              <a:latin typeface="Cambria Math"/>
                            </a:rPr>
                            <m:t>𝑟</m:t>
                          </m:r>
                        </m:num>
                        <m:den>
                          <m:sSub>
                            <m:sSubPr>
                              <m:ctrlPr>
                                <a:rPr lang="en-GB" b="0" i="1">
                                  <a:latin typeface="Cambria Math"/>
                                  <a:ea typeface="Cambria Math"/>
                                  <a:cs typeface="Cambria Math"/>
                                </a:rPr>
                              </m:ctrlPr>
                            </m:sSubPr>
                            <m:e>
                              <m:r>
                                <m:rPr/>
                                <a:rPr lang="en-GB" b="0" i="1">
                                  <a:latin typeface="Cambria Math"/>
                                </a:rPr>
                                <m:t>𝑟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GB" b="0" i="0">
                                  <a:latin typeface="Cambria Math"/>
                                </a:rPr>
                                <m:t>o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</mc:Choice>
              <mc:Fallback/>
            </mc:AlternateContent>
            <a:endParaRPr lang="en-GB">
              <a:latin typeface="Helvetica"/>
            </a:endParaRPr>
          </a:p>
          <a:p>
            <a:pPr marL="457200" indent="-457200" algn="ctr">
              <a:lnSpc>
                <a:spcPct val="120000"/>
              </a:lnSpc>
              <a:spcAft>
                <a:spcPts val="600"/>
              </a:spcAft>
              <a:buFont typeface="+mj-lt"/>
              <a:buAutoNum type="arabicPeriod" startAt="3"/>
              <a:defRPr/>
            </a:pPr>
            <a:r>
              <a:rPr lang="en-GB">
                <a:latin typeface="Helvetica"/>
              </a:rPr>
              <a:t>Dimensionless heat transfer coefficient (</a:t>
            </a:r>
            <a:r>
              <a:rPr lang="en-GB" b="1">
                <a:latin typeface="Helvetica"/>
              </a:rPr>
              <a:t>Biot</a:t>
            </a:r>
            <a:r>
              <a:rPr lang="en-GB" b="1">
                <a:latin typeface="Helvetica"/>
              </a:rPr>
              <a:t> Number</a:t>
            </a:r>
            <a:r>
              <a:rPr lang="en-GB">
                <a:latin typeface="Helvetica"/>
              </a:rPr>
              <a:t>)</a:t>
            </a:r>
            <a:endParaRPr/>
          </a:p>
          <a:p>
            <a:pPr algn="ctr">
              <a:lnSpc>
                <a:spcPct val="120000"/>
              </a:lnSpc>
              <a:spcAft>
                <a:spcPts val="600"/>
              </a:spcAft>
              <a:defRPr/>
            </a:pP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>
                      <m:jc m:val="centerGroup"/>
                    </m:oMathParaPr>
                    <m:oMath>
                      <m:r>
                        <m:rPr/>
                        <a:rPr lang="en-GB" b="0" i="1">
                          <a:latin typeface="Cambria Math"/>
                        </a:rPr>
                        <m:t>𝐵𝑖</m:t>
                      </m:r>
                      <m:r>
                        <m:rPr/>
                        <a:rPr lang="en-GB" b="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GB" b="0" i="1"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fPr>
                        <m:num>
                          <m:r>
                            <m:rPr/>
                            <a:rPr lang="en-GB" b="0" i="1">
                              <a:latin typeface="Cambria Math"/>
                            </a:rPr>
                            <m:t>h</m:t>
                          </m:r>
                          <m:sSub>
                            <m:sSubPr>
                              <m:ctrlPr>
                                <a:rPr lang="en-GB" i="1" u="none" strike="noStrike" cap="none" spc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  <a:cs typeface="Cambria Math"/>
                                </a:rPr>
                              </m:ctrlPr>
                            </m:sSubPr>
                            <m:e>
                              <m:r>
                                <m:rPr/>
                                <a:rPr lang="en-GB" b="0" i="1">
                                  <a:latin typeface="Cambria Math"/>
                                </a:rPr>
                                <m:t>𝐿</m:t>
                              </m:r>
                            </m:e>
                            <m:sub>
                              <m:r>
                                <m:rPr>
                                  <m:sty m:val="i"/>
                                </m:rPr>
                                <a:rPr lang="en-GB" u="none" strike="noStrike" cap="none" spc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  <a:cs typeface="Cambria Math"/>
                                </a:rPr>
                                <m:t>c</m:t>
                              </m:r>
                            </m:sub>
                          </m:sSub>
                        </m:num>
                        <m:den>
                          <m:r>
                            <m:rPr/>
                            <a:rPr lang="en-GB" b="0" i="1">
                              <a:latin typeface="Cambria Math"/>
                            </a:rPr>
                            <m:t>𝑘</m:t>
                          </m:r>
                        </m:den>
                      </m:f>
                      <m:r>
                        <m:rPr/>
                        <a:rPr lang="en-GB" b="0" i="1">
                          <a:latin typeface="Cambria Math"/>
                        </a:rPr>
                        <m:t>     or</m:t>
                      </m:r>
                      <m:r>
                        <m:rPr/>
                        <a:rPr lang="en-GB" b="0" i="1">
                          <a:latin typeface="Cambria Math"/>
                        </a:rPr>
                        <m:t>    </m:t>
                      </m:r>
                      <m:r>
                        <m:rPr/>
                        <a:rPr lang="en-GB" b="0" i="1">
                          <a:latin typeface="Cambria Math"/>
                        </a:rPr>
                        <m:t>𝐵𝑖</m:t>
                      </m:r>
                      <m:r>
                        <m:rPr/>
                        <a:rPr lang="en-GB" b="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GB" b="0" i="1"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fPr>
                        <m:num>
                          <m:r>
                            <m:rPr/>
                            <a:rPr lang="en-GB" b="0" i="1">
                              <a:latin typeface="Cambria Math"/>
                            </a:rPr>
                            <m:t>h</m:t>
                          </m:r>
                          <m:sSub>
                            <m:sSubPr>
                              <m:ctrlPr>
                                <a:rPr lang="en-GB" b="0" i="1">
                                  <a:latin typeface="Cambria Math"/>
                                  <a:ea typeface="Cambria Math"/>
                                  <a:cs typeface="Cambria Math"/>
                                </a:rPr>
                              </m:ctrlPr>
                            </m:sSubPr>
                            <m:e>
                              <m:r>
                                <m:rPr/>
                                <a:rPr lang="en-GB" b="0" i="1">
                                  <a:latin typeface="Cambria Math"/>
                                </a:rPr>
                                <m:t>𝑟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GB" b="0" i="0">
                                  <a:latin typeface="Cambria Math"/>
                                </a:rPr>
                                <m:t>o</m:t>
                              </m:r>
                            </m:sub>
                          </m:sSub>
                        </m:num>
                        <m:den>
                          <m:r>
                            <m:rPr/>
                            <a:rPr lang="en-GB" b="0" i="1">
                              <a:latin typeface="Cambria Math"/>
                            </a:rPr>
                            <m:t>𝑘</m:t>
                          </m:r>
                        </m:den>
                      </m:f>
                    </m:oMath>
                  </m:oMathPara>
                </a14:m>
              </mc:Choice>
              <mc:Fallback/>
            </mc:AlternateContent>
            <a:endParaRPr/>
          </a:p>
          <a:p>
            <a:pPr algn="ctr">
              <a:lnSpc>
                <a:spcPct val="120000"/>
              </a:lnSpc>
              <a:spcAft>
                <a:spcPts val="599"/>
              </a:spcAft>
              <a:defRPr/>
            </a:pPr>
            <a:r>
              <a:rPr lang="en" b="1"/>
              <a:t>Note</a:t>
            </a:r>
            <a:r>
              <a:rPr lang="en" b="1"/>
              <a:t>:</a:t>
            </a:r>
            <a:r>
              <a:rPr lang="en"/>
              <a:t> The Biot number now has two different definitions (!)</a:t>
            </a:r>
            <a:r>
              <a:rPr lang="en"/>
              <a:t> as </a:t>
            </a: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sSub>
                        <m:sSubPr>
                          <m:ctrlPr>
                            <a:rPr lang="en-GB" sz="1800" i="1" u="none" strike="noStrike" cap="none" spc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bPr>
                        <m:e>
                          <m:r>
                            <m:rPr/>
                            <a:rPr lang="en-GB" sz="1800" b="0" i="1">
                              <a:latin typeface="Cambria Math"/>
                              <a:ea typeface="Cambria Math"/>
                              <a:cs typeface="Cambria Math"/>
                            </a:rPr>
                            <m:t>𝐿</m:t>
                          </m:r>
                        </m:e>
                        <m:sub>
                          <m:r>
                            <m:rPr>
                              <m:sty m:val="i"/>
                            </m:rPr>
                            <a:rPr lang="en-GB" sz="1800" u="none" strike="noStrike" cap="none" spc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c</m:t>
                          </m:r>
                        </m:sub>
                      </m:sSub>
                      <m:r>
                        <m:rPr>
                          <m:sty m:val="i"/>
                        </m:rPr>
                        <a:rPr lang="en-GB" sz="18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=</m:t>
                      </m:r>
                      <m:f>
                        <m:fPr>
                          <m:ctrlPr>
                            <a:rPr lang="en-GB" sz="1800" u="none" strike="noStrike" cap="none" spc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fPr>
                        <m:num>
                          <m:r>
                            <m:rPr>
                              <m:sty m:val="i"/>
                            </m:rPr>
                            <a:rPr lang="en-GB" sz="1800" u="none" strike="noStrike" cap="none" spc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V</m:t>
                          </m:r>
                        </m:num>
                        <m:den>
                          <m:r>
                            <m:rPr>
                              <m:sty m:val="i"/>
                            </m:rPr>
                            <a:rPr lang="en-GB" sz="1800" u="none" strike="noStrike" cap="none" spc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A</m:t>
                          </m:r>
                        </m:den>
                      </m:f>
                      <m:r>
                        <m:rPr>
                          <m:sty m:val="i"/>
                        </m:rPr>
                        <a:rPr lang="en-GB" sz="18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=</m:t>
                      </m:r>
                      <m:f>
                        <m:fPr>
                          <m:ctrlPr>
                            <a:rPr lang="en-GB" sz="1800" u="none" strike="noStrike" cap="none" spc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GB" sz="1800" u="none" strike="noStrike" cap="none" spc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  <a:cs typeface="Cambria Math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i"/>
                                </m:rPr>
                                <a:rPr lang="en-GB" sz="1800" u="none" strike="noStrike" cap="none" spc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  <a:cs typeface="Cambria Math"/>
                                </a:rPr>
                                <m:t>4</m:t>
                              </m:r>
                            </m:num>
                            <m:den>
                              <m:r>
                                <m:rPr>
                                  <m:sty m:val="i"/>
                                </m:rPr>
                                <a:rPr lang="en-GB" sz="1800" u="none" strike="noStrike" cap="none" spc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  <a:cs typeface="Cambria Math"/>
                                </a:rPr>
                                <m:t>3</m:t>
                              </m:r>
                            </m:den>
                          </m:f>
                          <m:sSup>
                            <m:sSupPr>
                              <m:ctrlPr>
                                <a:rPr lang="en-GB" sz="1800" u="none" strike="noStrike" cap="none" spc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  <a:cs typeface="Cambria Math"/>
                                </a:rPr>
                              </m:ctrlPr>
                            </m:sSupPr>
                            <m:e>
                              <m:r>
                                <m:rPr/>
                                <a:rPr lang="en-GB" sz="1800" u="none" strike="noStrike" cap="none" spc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  <a:cs typeface="Cambria Math"/>
                                </a:rPr>
                                <m:t>πr</m:t>
                              </m:r>
                            </m:e>
                            <m:sup>
                              <m:r>
                                <m:rPr/>
                                <a:rPr lang="en-GB" sz="1800" u="none" strike="noStrike" cap="none" spc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  <a:cs typeface="Cambria Math"/>
                                </a:rPr>
                                <m:t>3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GB" sz="1800" u="none" strike="noStrike" cap="none" spc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  <a:cs typeface="Cambria Math"/>
                                </a:rPr>
                              </m:ctrlPr>
                            </m:sSupPr>
                            <m:e>
                              <m:r>
                                <m:rPr/>
                                <a:rPr lang="en-GB" sz="1800" u="none" strike="noStrike" cap="none" spc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  <a:cs typeface="Cambria Math"/>
                                </a:rPr>
                                <m:t>4πr</m:t>
                              </m:r>
                            </m:e>
                            <m:sup>
                              <m:r>
                                <m:rPr/>
                                <a:rPr lang="en-GB" sz="1800" u="none" strike="noStrike" cap="none" spc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  <a:cs typeface="Cambria Math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m:rPr/>
                        <a:rPr lang="en-GB" sz="18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=</m:t>
                      </m:r>
                      <m:f>
                        <m:fPr>
                          <m:ctrlPr>
                            <a:rPr lang="en-GB" sz="1800" u="none" strike="noStrike" cap="none" spc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fPr>
                        <m:num>
                          <m:r>
                            <m:rPr/>
                            <a:rPr lang="en-GB" sz="1800" u="none" strike="noStrike" cap="none" spc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r</m:t>
                          </m:r>
                        </m:num>
                        <m:den>
                          <m:r>
                            <m:rPr/>
                            <a:rPr lang="en-GB" sz="1800" u="none" strike="noStrike" cap="none" spc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3</m:t>
                          </m:r>
                        </m:den>
                      </m:f>
                      <m:r>
                        <m:rPr/>
                        <a:rPr lang="en-GB" sz="18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≠</m:t>
                      </m:r>
                      <m:sSub>
                        <m:sSubPr>
                          <m:ctrlPr>
                            <a:rPr lang="en-GB" sz="1800" u="none" strike="noStrike" cap="none" spc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bPr>
                        <m:e>
                          <m:r>
                            <m:rPr/>
                            <a:rPr lang="en-GB" sz="1800" u="none" strike="noStrike" cap="none" spc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r</m:t>
                          </m:r>
                        </m:e>
                        <m:sub>
                          <m:r>
                            <m:rPr/>
                            <a:rPr lang="en-GB" sz="1800" u="none" strike="noStrike" cap="none" spc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o</m:t>
                          </m:r>
                        </m:sub>
                      </m:sSub>
                    </m:oMath>
                  </m:oMathPara>
                </a14:m>
              </mc:Choice>
              <mc:Fallback/>
            </mc:AlternateContent>
            <a:r>
              <a:rPr lang="en" sz="1800" b="0" i="0" u="none" strike="noStrike" cap="none" spc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. This changes the critical Biot number from 0.1 to 0.3, but realise this is imprecise anyway and just use whatever definition the tables/graph use.</a:t>
            </a:r>
            <a:endParaRPr lang="en-GB">
              <a:latin typeface="Helvetica"/>
            </a:endParaRPr>
          </a:p>
          <a:p>
            <a:pPr marL="457200" indent="-457200" algn="ctr">
              <a:lnSpc>
                <a:spcPct val="120000"/>
              </a:lnSpc>
              <a:spcAft>
                <a:spcPts val="600"/>
              </a:spcAft>
              <a:buFont typeface="+mj-lt"/>
              <a:buAutoNum type="arabicPeriod" startAt="4"/>
              <a:defRPr/>
            </a:pPr>
            <a:r>
              <a:rPr lang="en-GB">
                <a:latin typeface="Helvetica"/>
              </a:rPr>
              <a:t>Dimensionless time (</a:t>
            </a:r>
            <a:r>
              <a:rPr lang="en-GB" b="1">
                <a:latin typeface="Helvetica"/>
              </a:rPr>
              <a:t>Fourier Number</a:t>
            </a:r>
            <a:r>
              <a:rPr lang="en-GB">
                <a:latin typeface="Helvetica"/>
              </a:rPr>
              <a:t>)</a:t>
            </a:r>
            <a:endParaRPr/>
          </a:p>
          <a:p>
            <a:pPr algn="ctr">
              <a:lnSpc>
                <a:spcPct val="120000"/>
              </a:lnSpc>
              <a:spcAft>
                <a:spcPts val="600"/>
              </a:spcAft>
              <a:defRPr/>
            </a:pP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>
                      <m:jc m:val="centerGroup"/>
                    </m:oMathParaPr>
                    <m:oMath>
                      <m:r>
                        <m:rPr/>
                        <a:rPr lang="en-GB" b="0" i="1">
                          <a:latin typeface="Cambria Math"/>
                        </a:rPr>
                        <m:t>𝜏</m:t>
                      </m:r>
                      <m:r>
                        <m:rPr/>
                        <a:rPr lang="en-GB" b="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GB" b="0" i="1"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fPr>
                        <m:num>
                          <m:r>
                            <m:rPr/>
                            <a:rPr lang="en-GB" b="0" i="1">
                              <a:latin typeface="Cambria Math"/>
                            </a:rPr>
                            <m:t>𝛼</m:t>
                          </m:r>
                          <m:r>
                            <m:rPr/>
                            <a:rPr lang="en-GB" b="0" i="1">
                              <a:latin typeface="Cambria Math"/>
                            </a:rPr>
                            <m:t>𝑡</m:t>
                          </m:r>
                        </m:num>
                        <m:den>
                          <m:sSup>
                            <m:sSupPr>
                              <m:ctrlPr>
                                <a:rPr lang="en-GB" b="0" i="1">
                                  <a:latin typeface="Cambria Math"/>
                                  <a:ea typeface="Cambria Math"/>
                                  <a:cs typeface="Cambria Math"/>
                                </a:rPr>
                              </m:ctrlPr>
                            </m:sSupPr>
                            <m:e>
                              <m:r>
                                <m:rPr/>
                                <a:rPr lang="en-GB" b="0" i="1">
                                  <a:latin typeface="Cambria Math"/>
                                </a:rPr>
                                <m:t>𝐿</m:t>
                              </m:r>
                            </m:e>
                            <m:sup>
                              <m:r>
                                <m:rPr/>
                                <a:rPr lang="en-GB" b="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m:rPr/>
                        <a:rPr lang="en-GB" b="0" i="1">
                          <a:latin typeface="Cambria Math"/>
                        </a:rPr>
                        <m:t>    </m:t>
                      </m:r>
                      <m:r>
                        <m:rPr>
                          <m:sty m:val="p"/>
                        </m:rPr>
                        <a:rPr lang="en-GB" b="0" i="0">
                          <a:latin typeface="Cambria Math"/>
                        </a:rPr>
                        <m:t>and</m:t>
                      </m:r>
                      <m:r>
                        <m:rPr/>
                        <a:rPr lang="en-GB" b="0" i="1">
                          <a:latin typeface="Cambria Math"/>
                        </a:rPr>
                        <m:t>    </m:t>
                      </m:r>
                      <m:r>
                        <m:rPr/>
                        <a:rPr lang="en-GB" b="0" i="1">
                          <a:latin typeface="Cambria Math"/>
                        </a:rPr>
                        <m:t>𝜏</m:t>
                      </m:r>
                      <m:r>
                        <m:rPr/>
                        <a:rPr lang="en-GB" b="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GB" b="0" i="1"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fPr>
                        <m:num>
                          <m:r>
                            <m:rPr/>
                            <a:rPr lang="en-GB" b="0" i="1">
                              <a:latin typeface="Cambria Math"/>
                            </a:rPr>
                            <m:t>𝛼</m:t>
                          </m:r>
                          <m:r>
                            <m:rPr/>
                            <a:rPr lang="en-GB" b="0" i="1">
                              <a:latin typeface="Cambria Math"/>
                            </a:rPr>
                            <m:t>𝑡</m:t>
                          </m:r>
                        </m:num>
                        <m:den>
                          <m:sSubSup>
                            <m:sSubSupPr>
                              <m:alnScr m:val="off"/>
                              <m:ctrlPr>
                                <a:rPr lang="en-GB" b="0" i="1">
                                  <a:latin typeface="Cambria Math"/>
                                  <a:ea typeface="Cambria Math"/>
                                  <a:cs typeface="Cambria Math"/>
                                </a:rPr>
                              </m:ctrlPr>
                            </m:sSubSupPr>
                            <m:e>
                              <m:r>
                                <m:rPr/>
                                <a:rPr lang="en-GB" b="0" i="1">
                                  <a:latin typeface="Cambria Math"/>
                                </a:rPr>
                                <m:t>𝑟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GB" b="0" i="0">
                                  <a:latin typeface="Cambria Math"/>
                                </a:rPr>
                                <m:t>o</m:t>
                              </m:r>
                            </m:sub>
                            <m:sup>
                              <m:r>
                                <m:rPr/>
                                <a:rPr lang="en-GB" b="0" i="1">
                                  <a:latin typeface="Cambria Math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</mc:Choice>
              <mc:Fallback/>
            </mc:AlternateContent>
            <a:endParaRPr lang="en-GB">
              <a:latin typeface="Helvetica"/>
            </a:endParaRPr>
          </a:p>
        </p:txBody>
      </p:sp>
      <p:sp>
        <p:nvSpPr>
          <p:cNvPr id="525672412" name="TextBox 2"/>
          <p:cNvSpPr/>
          <p:nvPr/>
        </p:nvSpPr>
        <p:spPr bwMode="auto">
          <a:xfrm>
            <a:off x="1092517" y="1015364"/>
            <a:ext cx="10079990" cy="4000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899" anchor="t"/>
          <a:lstStyle/>
          <a:p>
            <a:pPr algn="ctr">
              <a:spcAft>
                <a:spcPts val="600"/>
              </a:spcAft>
              <a:defRPr/>
            </a:pPr>
            <a:r>
              <a:rPr sz="2000" b="1" cap="none">
                <a:solidFill>
                  <a:srgbClr val="FF9900"/>
                </a:solidFill>
                <a:latin typeface="Helvetica"/>
                <a:ea typeface="Calibri"/>
                <a:cs typeface="Calibri"/>
              </a:rPr>
              <a:t>There are 4 dimensionless variables</a:t>
            </a:r>
            <a:endParaRPr sz="2000" b="1" cap="none">
              <a:solidFill>
                <a:srgbClr val="FF9900"/>
              </a:solidFill>
              <a:latin typeface="Helvetica"/>
              <a:ea typeface="Calibri"/>
              <a:cs typeface="Calibri"/>
            </a:endParaRPr>
          </a:p>
        </p:txBody>
      </p:sp>
      <p:sp>
        <p:nvSpPr>
          <p:cNvPr id="43104013" name="Slide Number Placeholder 17"/>
          <p:cNvSpPr/>
          <p:nvPr/>
        </p:nvSpPr>
        <p:spPr bwMode="auto">
          <a:xfrm>
            <a:off x="448945" y="6356350"/>
            <a:ext cx="4434840" cy="36512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899" anchor="ctr"/>
          <a:lstStyle>
            <a:lvl1pPr marL="0" algn="r" defTabSz="457200">
              <a:defRPr sz="1200" cap="none">
                <a:solidFill>
                  <a:srgbClr val="8C8C8C"/>
                </a:solidFill>
                <a:latin typeface="Calibri"/>
                <a:ea typeface="Calibri"/>
                <a:cs typeface="Calibri"/>
              </a:defRPr>
            </a:lvl1pPr>
            <a:lvl2pPr marL="457200" algn="l" defTabSz="457200">
              <a:defRPr sz="1800" cap="none">
                <a:solidFill>
                  <a:schemeClr val="tx1"/>
                </a:solidFill>
                <a:latin typeface="Calibri"/>
                <a:ea typeface="Calibri"/>
                <a:cs typeface="Calibri"/>
              </a:defRPr>
            </a:lvl2pPr>
            <a:lvl3pPr marL="914400" algn="l" defTabSz="457200">
              <a:defRPr sz="1800" cap="none">
                <a:solidFill>
                  <a:schemeClr val="tx1"/>
                </a:solidFill>
                <a:latin typeface="Calibri"/>
                <a:ea typeface="Calibri"/>
                <a:cs typeface="Calibri"/>
              </a:defRPr>
            </a:lvl3pPr>
            <a:lvl4pPr marL="1371600" algn="l" defTabSz="457200">
              <a:defRPr sz="1800" cap="none">
                <a:solidFill>
                  <a:schemeClr val="tx1"/>
                </a:solidFill>
                <a:latin typeface="Calibri"/>
                <a:ea typeface="Calibri"/>
                <a:cs typeface="Calibri"/>
              </a:defRPr>
            </a:lvl4pPr>
            <a:lvl5pPr marL="1828800" algn="l" defTabSz="457200">
              <a:defRPr sz="1800" cap="none">
                <a:solidFill>
                  <a:schemeClr val="tx1"/>
                </a:solidFill>
                <a:latin typeface="Calibri"/>
                <a:ea typeface="Calibri"/>
                <a:cs typeface="Calibri"/>
              </a:defRPr>
            </a:lvl5pPr>
            <a:lvl6pPr marL="2286000" algn="l" defTabSz="457200">
              <a:defRPr sz="1800" cap="none">
                <a:solidFill>
                  <a:schemeClr val="tx1"/>
                </a:solidFill>
                <a:latin typeface="Calibri"/>
                <a:ea typeface="Calibri"/>
                <a:cs typeface="Calibri"/>
              </a:defRPr>
            </a:lvl6pPr>
            <a:lvl7pPr marL="2743200" algn="l" defTabSz="457200">
              <a:defRPr sz="1800" cap="none">
                <a:solidFill>
                  <a:schemeClr val="tx1"/>
                </a:solidFill>
                <a:latin typeface="Calibri"/>
                <a:ea typeface="Calibri"/>
                <a:cs typeface="Calibri"/>
              </a:defRPr>
            </a:lvl7pPr>
            <a:lvl8pPr marL="3200400" algn="l" defTabSz="457200">
              <a:defRPr sz="1800" cap="none">
                <a:solidFill>
                  <a:schemeClr val="tx1"/>
                </a:solidFill>
                <a:latin typeface="Calibri"/>
                <a:ea typeface="Calibri"/>
                <a:cs typeface="Calibri"/>
              </a:defRPr>
            </a:lvl8pPr>
            <a:lvl9pPr marL="3657600" algn="l" defTabSz="457200">
              <a:defRPr sz="1800" cap="none">
                <a:solidFill>
                  <a:schemeClr val="tx1"/>
                </a:solidFill>
                <a:latin typeface="Calibri"/>
                <a:ea typeface="Calibri"/>
                <a:cs typeface="Calibri"/>
              </a:defRPr>
            </a:lvl9pPr>
          </a:lstStyle>
          <a:p>
            <a:pPr algn="l">
              <a:defRPr/>
            </a:pPr>
            <a:r>
              <a:rPr sz="1600" cap="none">
                <a:solidFill>
                  <a:srgbClr val="7F7F7F"/>
                </a:solidFill>
                <a:latin typeface="Helvetica"/>
                <a:ea typeface="Calibri"/>
                <a:cs typeface="Helvetica"/>
              </a:rPr>
              <a:t>EX3030/EM40JN</a:t>
            </a:r>
            <a:endParaRPr sz="1600" cap="none">
              <a:solidFill>
                <a:srgbClr val="7F7F7F"/>
              </a:solidFill>
              <a:latin typeface="Helvetica"/>
              <a:ea typeface="Calibri"/>
              <a:cs typeface="Helvetica"/>
            </a:endParaRPr>
          </a:p>
        </p:txBody>
      </p:sp>
      <p:sp>
        <p:nvSpPr>
          <p:cNvPr id="599818514" name="TextBox 7"/>
          <p:cNvSpPr/>
          <p:nvPr/>
        </p:nvSpPr>
        <p:spPr bwMode="auto">
          <a:xfrm>
            <a:off x="8541384" y="5766781"/>
            <a:ext cx="1478004" cy="751197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pPr algn="ctr">
              <a:defRPr/>
            </a:pP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>
                      <m:jc m:val="centerGroup"/>
                    </m:oMathParaPr>
                    <m:oMath>
                      <m:d>
                        <m:dPr>
                          <m:ctrlPr>
                            <a:rPr lang="en-GB" b="0" i="1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dPr>
                        <m:e>
                          <m:r>
                            <m:rPr/>
                            <a:rPr lang="en-GB" b="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𝛼</m:t>
                          </m:r>
                          <m:r>
                            <m:rPr/>
                            <a:rPr lang="en-GB" b="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=</m:t>
                          </m:r>
                          <m:f>
                            <m:fPr>
                              <m:ctrlPr>
                                <a:rPr lang="en-GB" b="0" i="1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  <a:cs typeface="Cambria Math"/>
                                </a:rPr>
                              </m:ctrlPr>
                            </m:fPr>
                            <m:num>
                              <m:r>
                                <m:rPr/>
                                <a:rPr lang="en-GB" b="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𝑘</m:t>
                              </m:r>
                            </m:num>
                            <m:den>
                              <m:r>
                                <m:rPr/>
                                <a:rPr lang="en-GB" b="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𝜌</m:t>
                              </m:r>
                              <m:sSub>
                                <m:sSubPr>
                                  <m:ctrlPr>
                                    <a:rPr lang="en-GB" b="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  <a:ea typeface="Cambria Math"/>
                                      <a:cs typeface="Cambria Math"/>
                                    </a:rPr>
                                  </m:ctrlPr>
                                </m:sSubPr>
                                <m:e>
                                  <m:r>
                                    <m:rPr/>
                                    <a:rPr lang="en-GB" b="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m:rPr/>
                                    <a:rPr lang="en-GB" b="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𝑝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</mc:Choice>
              <mc:Fallback/>
            </mc:AlternateContent>
            <a:endParaRPr>
              <a:solidFill>
                <a:schemeClr val="tx1"/>
              </a:solidFill>
            </a:endParaRPr>
          </a:p>
        </p:txBody>
      </p:sp>
      <p:pic>
        <p:nvPicPr>
          <p:cNvPr id="4528508" name="Picture 10" descr="A picture containing chart&#10;&#10;Description automatically generated"/>
          <p:cNvPicPr>
            <a:picLocks noChangeAspect="1"/>
          </p:cNvPicPr>
          <p:nvPr/>
        </p:nvPicPr>
        <p:blipFill>
          <a:blip r:embed="rId4">
            <a:grayscl/>
          </a:blip>
          <a:srcRect l="0" t="0" r="66500" b="0"/>
          <a:stretch/>
        </p:blipFill>
        <p:spPr bwMode="auto">
          <a:xfrm>
            <a:off x="617855" y="2219325"/>
            <a:ext cx="1920240" cy="2419350"/>
          </a:xfrm>
          <a:prstGeom prst="rect">
            <a:avLst/>
          </a:prstGeom>
          <a:noFill/>
          <a:ln>
            <a:noFill/>
          </a:ln>
          <a:effectLst/>
        </p:spPr>
      </p:pic>
      <p:grpSp>
        <p:nvGrpSpPr>
          <p:cNvPr id="1103539073" name="Group 12"/>
          <p:cNvGrpSpPr/>
          <p:nvPr/>
        </p:nvGrpSpPr>
        <p:grpSpPr bwMode="auto">
          <a:xfrm>
            <a:off x="9412893" y="900108"/>
            <a:ext cx="1581785" cy="3796030"/>
            <a:chOff x="10019030" y="1530985"/>
            <a:chExt cx="1581785" cy="3796030"/>
          </a:xfrm>
        </p:grpSpPr>
        <p:pic>
          <p:nvPicPr>
            <p:cNvPr id="12" name="Picture 9" descr="A picture containing chart&#10;&#10;Description automatically generated"/>
            <p:cNvPicPr>
              <a:picLocks noChangeAspect="1"/>
            </p:cNvPicPr>
            <p:nvPr/>
          </p:nvPicPr>
          <p:blipFill>
            <a:blip r:embed="rId5">
              <a:grayscl/>
            </a:blip>
            <a:srcRect l="41140" t="0" r="31260" b="0"/>
            <a:stretch/>
          </p:blipFill>
          <p:spPr bwMode="auto">
            <a:xfrm>
              <a:off x="10019030" y="1530985"/>
              <a:ext cx="1581785" cy="2418715"/>
            </a:xfrm>
            <a:prstGeom prst="rect">
              <a:avLst/>
            </a:prstGeom>
            <a:noFill/>
            <a:ln>
              <a:noFill/>
            </a:ln>
            <a:effectLst/>
          </p:spPr>
        </p:pic>
        <p:pic>
          <p:nvPicPr>
            <p:cNvPr id="11" name="Picture 11" descr="A picture containing chart&#10;&#10;Description automatically generated"/>
            <p:cNvPicPr>
              <a:picLocks noChangeAspect="1"/>
            </p:cNvPicPr>
            <p:nvPr/>
          </p:nvPicPr>
          <p:blipFill>
            <a:blip r:embed="rId6">
              <a:grayscl/>
            </a:blip>
            <a:srcRect l="74210" t="21550" r="0" b="21310"/>
            <a:stretch/>
          </p:blipFill>
          <p:spPr bwMode="auto">
            <a:xfrm>
              <a:off x="10071100" y="3944620"/>
              <a:ext cx="1477645" cy="1382395"/>
            </a:xfrm>
            <a:prstGeom prst="rect">
              <a:avLst/>
            </a:prstGeom>
            <a:noFill/>
            <a:ln>
              <a:noFill/>
            </a:ln>
            <a:effectLst/>
          </p:spPr>
        </p:pic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91285627" name="Title 3"/>
          <p:cNvSpPr>
            <a:spLocks noChangeArrowheads="1" noGrp="1"/>
          </p:cNvSpPr>
          <p:nvPr>
            <p:ph type="ctrTitle"/>
          </p:nvPr>
        </p:nvSpPr>
        <p:spPr bwMode="auto">
          <a:xfrm>
            <a:off x="0" y="360045"/>
            <a:ext cx="12192000" cy="70802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899" anchor="t">
            <a:prstTxWarp prst="textNoShape"/>
          </a:bodyPr>
          <a:lstStyle/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sz="4000" cap="none">
                <a:latin typeface="Helvetica"/>
                <a:ea typeface="Verdana"/>
                <a:cs typeface="Helvetica"/>
              </a:rPr>
              <a:t>Solution Methods</a:t>
            </a:r>
            <a:endParaRPr sz="4000" cap="none">
              <a:latin typeface="Helvetica"/>
              <a:ea typeface="Verdana"/>
              <a:cs typeface="Helvetica"/>
            </a:endParaRPr>
          </a:p>
        </p:txBody>
      </p:sp>
      <p:sp>
        <p:nvSpPr>
          <p:cNvPr id="1044391317" name="Slide Number Placeholder 17"/>
          <p:cNvSpPr>
            <a:spLocks noChangeArrowheads="1" noGrp="1"/>
          </p:cNvSpPr>
          <p:nvPr>
            <p:ph type="sldNum" sz="quarter" idx="12"/>
          </p:nvPr>
        </p:nvSpPr>
        <p:spPr bwMode="auto">
          <a:xfrm>
            <a:off x="8999855" y="6356350"/>
            <a:ext cx="2743200" cy="365125"/>
          </a:xfrm>
        </p:spPr>
        <p:txBody>
          <a:bodyPr/>
          <a:lstStyle/>
          <a:p>
            <a:pPr>
              <a:defRPr/>
            </a:pPr>
            <a:fld id="{790E3908-4694-5BCF-DAB6-B09A77F82CE5}" type="slidenum">
              <a:rPr sz="1600" cap="none">
                <a:solidFill>
                  <a:srgbClr val="7F7F7F"/>
                </a:solidFill>
                <a:latin typeface="Helvetica"/>
                <a:ea typeface="Calibri"/>
                <a:cs typeface="Helvetica"/>
              </a:rPr>
              <a:t>7</a:t>
            </a:fld>
            <a:endParaRPr sz="1600" cap="none">
              <a:solidFill>
                <a:srgbClr val="7F7F7F"/>
              </a:solidFill>
              <a:latin typeface="Helvetica"/>
              <a:ea typeface="Calibri"/>
              <a:cs typeface="Helvetica"/>
            </a:endParaRPr>
          </a:p>
        </p:txBody>
      </p:sp>
      <p:pic>
        <p:nvPicPr>
          <p:cNvPr id="927958251" name="Picture 8" descr="A picture containing text, clipart&#10;&#10;Description automatically generated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448945" y="360045"/>
            <a:ext cx="1967865" cy="53975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44973909" name="TextBox 1"/>
          <p:cNvSpPr/>
          <p:nvPr/>
        </p:nvSpPr>
        <p:spPr bwMode="auto">
          <a:xfrm>
            <a:off x="1433193" y="2713354"/>
            <a:ext cx="9452194" cy="26212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pPr marL="457200" indent="-457200" algn="ctr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AutoNum type="arabicPeriod"/>
              <a:defRPr/>
            </a:pPr>
            <a:r>
              <a:rPr lang="en-GB" sz="2000">
                <a:latin typeface="Helvetica"/>
              </a:rPr>
              <a:t>One-term approximation and look-up tables</a:t>
            </a:r>
            <a:endParaRPr/>
          </a:p>
          <a:p>
            <a:pPr algn="ctr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defRPr/>
            </a:pPr>
            <a:endParaRPr lang="en-GB" sz="2000">
              <a:latin typeface="Helvetica"/>
            </a:endParaRPr>
          </a:p>
          <a:p>
            <a:pPr marL="457200" indent="-457200" algn="ctr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 startAt="2"/>
              <a:defRPr/>
            </a:pPr>
            <a:r>
              <a:rPr lang="en-GB" sz="2000">
                <a:latin typeface="Helvetica"/>
              </a:rPr>
              <a:t>Temperature charts of Heisler and </a:t>
            </a:r>
            <a:r>
              <a:rPr lang="en-GB" sz="2000">
                <a:latin typeface="Helvetica"/>
              </a:rPr>
              <a:t>Gröber</a:t>
            </a:r>
            <a:endParaRPr lang="en-GB" sz="2000">
              <a:latin typeface="Helvetica"/>
            </a:endParaRPr>
          </a:p>
          <a:p>
            <a:pPr algn="ctr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defRPr/>
            </a:pPr>
            <a:endParaRPr lang="en-GB" sz="2000">
              <a:latin typeface="Helvetica"/>
            </a:endParaRPr>
          </a:p>
          <a:p>
            <a:pPr algn="ctr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defRPr/>
            </a:pPr>
            <a:r>
              <a:rPr lang="en-GB" sz="2000" b="1">
                <a:latin typeface="Helvetica"/>
              </a:rPr>
              <a:t>These approaches are </a:t>
            </a:r>
            <a:r>
              <a:rPr lang="en" sz="2000" b="1">
                <a:latin typeface="Helvetica"/>
              </a:rPr>
              <a:t>ONLY</a:t>
            </a:r>
            <a:r>
              <a:rPr lang="en-GB" sz="2000" b="1">
                <a:latin typeface="Helvetica"/>
              </a:rPr>
              <a:t> strictly valid when Fourier Number </a:t>
            </a: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r>
                        <m:rPr/>
                        <a:rPr lang="en-GB" sz="2000" b="1" i="1">
                          <a:latin typeface="Cambria Math"/>
                        </a:rPr>
                        <m:t>𝝉</m:t>
                      </m:r>
                      <m:r>
                        <m:rPr/>
                        <a:rPr lang="en-GB" sz="2000" b="1" i="1">
                          <a:latin typeface="Cambria Math"/>
                        </a:rPr>
                        <m:t>&gt;</m:t>
                      </m:r>
                      <m:r>
                        <m:rPr/>
                        <a:rPr lang="en-GB" sz="2000" b="1" i="1">
                          <a:latin typeface="Cambria Math"/>
                        </a:rPr>
                        <m:t>𝟎</m:t>
                      </m:r>
                      <m:r>
                        <m:rPr/>
                        <a:rPr lang="en-GB" sz="2000" b="1" i="1">
                          <a:latin typeface="Cambria Math"/>
                        </a:rPr>
                        <m:t>.</m:t>
                      </m:r>
                      <m:r>
                        <m:rPr/>
                        <a:rPr lang="en-GB" sz="2000" b="1" i="1">
                          <a:latin typeface="Cambria Math"/>
                        </a:rPr>
                        <m:t>𝟐</m:t>
                      </m:r>
                    </m:oMath>
                  </m:oMathPara>
                </a14:m>
              </mc:Choice>
              <mc:Fallback/>
            </mc:AlternateContent>
            <a:r>
              <a:rPr lang="en" sz="2000" b="1">
                <a:latin typeface="Helvetica"/>
              </a:rPr>
              <a:t>, but work for all Biot numbers.</a:t>
            </a:r>
            <a:r>
              <a:rPr lang="en-GB" sz="2000" b="1">
                <a:latin typeface="Helvetica"/>
              </a:rPr>
              <a:t> </a:t>
            </a:r>
            <a:endParaRPr/>
          </a:p>
        </p:txBody>
      </p:sp>
      <p:sp>
        <p:nvSpPr>
          <p:cNvPr id="1365252641" name="TextBox 2"/>
          <p:cNvSpPr/>
          <p:nvPr/>
        </p:nvSpPr>
        <p:spPr bwMode="auto">
          <a:xfrm>
            <a:off x="1056005" y="1522730"/>
            <a:ext cx="10079990" cy="4000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899" anchor="t"/>
          <a:lstStyle/>
          <a:p>
            <a:pPr algn="ctr">
              <a:spcAft>
                <a:spcPts val="600"/>
              </a:spcAft>
              <a:defRPr/>
            </a:pPr>
            <a:r>
              <a:rPr sz="2000" b="1" cap="none">
                <a:solidFill>
                  <a:srgbClr val="FF9900"/>
                </a:solidFill>
                <a:latin typeface="Helvetica"/>
                <a:ea typeface="Calibri"/>
                <a:cs typeface="Calibri"/>
              </a:rPr>
              <a:t>There are two approaches to the solution of analytical heat transfer problems</a:t>
            </a:r>
            <a:endParaRPr sz="2000" b="1" cap="none">
              <a:solidFill>
                <a:srgbClr val="FF9900"/>
              </a:solidFill>
              <a:latin typeface="Helvetica"/>
              <a:ea typeface="Calibri"/>
              <a:cs typeface="Calibri"/>
            </a:endParaRPr>
          </a:p>
        </p:txBody>
      </p:sp>
      <p:sp>
        <p:nvSpPr>
          <p:cNvPr id="1642068569" name="Slide Number Placeholder 17"/>
          <p:cNvSpPr/>
          <p:nvPr/>
        </p:nvSpPr>
        <p:spPr bwMode="auto">
          <a:xfrm>
            <a:off x="448945" y="6356350"/>
            <a:ext cx="4434840" cy="36512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899" anchor="ctr"/>
          <a:lstStyle>
            <a:lvl1pPr marL="0" algn="r" defTabSz="457200">
              <a:defRPr sz="1200" cap="none">
                <a:solidFill>
                  <a:srgbClr val="8C8C8C"/>
                </a:solidFill>
                <a:latin typeface="Calibri"/>
                <a:ea typeface="Calibri"/>
                <a:cs typeface="Calibri"/>
              </a:defRPr>
            </a:lvl1pPr>
            <a:lvl2pPr marL="457200" algn="l" defTabSz="457200">
              <a:defRPr sz="1800" cap="none">
                <a:solidFill>
                  <a:schemeClr val="tx1"/>
                </a:solidFill>
                <a:latin typeface="Calibri"/>
                <a:ea typeface="Calibri"/>
                <a:cs typeface="Calibri"/>
              </a:defRPr>
            </a:lvl2pPr>
            <a:lvl3pPr marL="914400" algn="l" defTabSz="457200">
              <a:defRPr sz="1800" cap="none">
                <a:solidFill>
                  <a:schemeClr val="tx1"/>
                </a:solidFill>
                <a:latin typeface="Calibri"/>
                <a:ea typeface="Calibri"/>
                <a:cs typeface="Calibri"/>
              </a:defRPr>
            </a:lvl3pPr>
            <a:lvl4pPr marL="1371600" algn="l" defTabSz="457200">
              <a:defRPr sz="1800" cap="none">
                <a:solidFill>
                  <a:schemeClr val="tx1"/>
                </a:solidFill>
                <a:latin typeface="Calibri"/>
                <a:ea typeface="Calibri"/>
                <a:cs typeface="Calibri"/>
              </a:defRPr>
            </a:lvl4pPr>
            <a:lvl5pPr marL="1828800" algn="l" defTabSz="457200">
              <a:defRPr sz="1800" cap="none">
                <a:solidFill>
                  <a:schemeClr val="tx1"/>
                </a:solidFill>
                <a:latin typeface="Calibri"/>
                <a:ea typeface="Calibri"/>
                <a:cs typeface="Calibri"/>
              </a:defRPr>
            </a:lvl5pPr>
            <a:lvl6pPr marL="2286000" algn="l" defTabSz="457200">
              <a:defRPr sz="1800" cap="none">
                <a:solidFill>
                  <a:schemeClr val="tx1"/>
                </a:solidFill>
                <a:latin typeface="Calibri"/>
                <a:ea typeface="Calibri"/>
                <a:cs typeface="Calibri"/>
              </a:defRPr>
            </a:lvl6pPr>
            <a:lvl7pPr marL="2743200" algn="l" defTabSz="457200">
              <a:defRPr sz="1800" cap="none">
                <a:solidFill>
                  <a:schemeClr val="tx1"/>
                </a:solidFill>
                <a:latin typeface="Calibri"/>
                <a:ea typeface="Calibri"/>
                <a:cs typeface="Calibri"/>
              </a:defRPr>
            </a:lvl7pPr>
            <a:lvl8pPr marL="3200400" algn="l" defTabSz="457200">
              <a:defRPr sz="1800" cap="none">
                <a:solidFill>
                  <a:schemeClr val="tx1"/>
                </a:solidFill>
                <a:latin typeface="Calibri"/>
                <a:ea typeface="Calibri"/>
                <a:cs typeface="Calibri"/>
              </a:defRPr>
            </a:lvl8pPr>
            <a:lvl9pPr marL="3657600" algn="l" defTabSz="457200">
              <a:defRPr sz="1800" cap="none">
                <a:solidFill>
                  <a:schemeClr val="tx1"/>
                </a:solidFill>
                <a:latin typeface="Calibri"/>
                <a:ea typeface="Calibri"/>
                <a:cs typeface="Calibri"/>
              </a:defRPr>
            </a:lvl9pPr>
          </a:lstStyle>
          <a:p>
            <a:pPr algn="l">
              <a:defRPr/>
            </a:pPr>
            <a:r>
              <a:rPr sz="1600" cap="none">
                <a:solidFill>
                  <a:srgbClr val="7F7F7F"/>
                </a:solidFill>
                <a:latin typeface="Helvetica"/>
                <a:ea typeface="Calibri"/>
                <a:cs typeface="Helvetica"/>
              </a:rPr>
              <a:t>EX3030/EM40JN</a:t>
            </a:r>
            <a:endParaRPr sz="1600" cap="none">
              <a:solidFill>
                <a:srgbClr val="7F7F7F"/>
              </a:solidFill>
              <a:latin typeface="Helvetica"/>
              <a:ea typeface="Calibri"/>
              <a:cs typeface="Helvetic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80489251" name="Title 3"/>
          <p:cNvSpPr>
            <a:spLocks noChangeArrowheads="1" noGrp="1"/>
          </p:cNvSpPr>
          <p:nvPr>
            <p:ph type="ctrTitle"/>
          </p:nvPr>
        </p:nvSpPr>
        <p:spPr bwMode="auto">
          <a:xfrm>
            <a:off x="0" y="360045"/>
            <a:ext cx="12192000" cy="70802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899" anchor="t">
            <a:prstTxWarp prst="textNoShape"/>
          </a:bodyPr>
          <a:lstStyle/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sz="4000" cap="none">
                <a:latin typeface="Helvetica"/>
                <a:ea typeface="Verdana"/>
                <a:cs typeface="Helvetica"/>
              </a:rPr>
              <a:t>Temperature Changes</a:t>
            </a:r>
            <a:endParaRPr sz="4000" cap="none">
              <a:latin typeface="Helvetica"/>
              <a:ea typeface="Verdana"/>
              <a:cs typeface="Helvetica"/>
            </a:endParaRPr>
          </a:p>
        </p:txBody>
      </p:sp>
      <p:sp>
        <p:nvSpPr>
          <p:cNvPr id="1394115257" name="Slide Number Placeholder 17"/>
          <p:cNvSpPr>
            <a:spLocks noChangeArrowheads="1" noGrp="1"/>
          </p:cNvSpPr>
          <p:nvPr>
            <p:ph type="sldNum" sz="quarter" idx="12"/>
          </p:nvPr>
        </p:nvSpPr>
        <p:spPr bwMode="auto">
          <a:xfrm>
            <a:off x="8999855" y="6356350"/>
            <a:ext cx="2743200" cy="365125"/>
          </a:xfrm>
        </p:spPr>
        <p:txBody>
          <a:bodyPr/>
          <a:lstStyle/>
          <a:p>
            <a:pPr>
              <a:defRPr/>
            </a:pPr>
            <a:fld id="{46483820-6EAB-1DCE-E5F0-989B76BE13CD}" type="slidenum">
              <a:rPr sz="1600" cap="none">
                <a:solidFill>
                  <a:srgbClr val="7F7F7F"/>
                </a:solidFill>
                <a:latin typeface="Helvetica"/>
                <a:ea typeface="Calibri"/>
                <a:cs typeface="Helvetica"/>
              </a:rPr>
              <a:t>8</a:t>
            </a:fld>
            <a:endParaRPr sz="1600" cap="none">
              <a:solidFill>
                <a:srgbClr val="7F7F7F"/>
              </a:solidFill>
              <a:latin typeface="Helvetica"/>
              <a:ea typeface="Calibri"/>
              <a:cs typeface="Helvetica"/>
            </a:endParaRPr>
          </a:p>
        </p:txBody>
      </p:sp>
      <p:pic>
        <p:nvPicPr>
          <p:cNvPr id="896405689" name="Picture 8" descr="A picture containing text, clipart&#10;&#10;Description automatically generated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448945" y="360045"/>
            <a:ext cx="1967865" cy="53975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066122555" name="TextBox 1"/>
          <p:cNvSpPr/>
          <p:nvPr/>
        </p:nvSpPr>
        <p:spPr bwMode="auto">
          <a:xfrm>
            <a:off x="1378584" y="1718944"/>
            <a:ext cx="9435549" cy="3724585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en-GB" b="1">
                <a:latin typeface="Helvetica"/>
              </a:rPr>
              <a:t>Plane wall</a:t>
            </a:r>
            <a:endParaRPr/>
          </a:p>
          <a:p>
            <a:pPr algn="ctr">
              <a:lnSpc>
                <a:spcPct val="120000"/>
              </a:lnSpc>
              <a:spcAft>
                <a:spcPts val="600"/>
              </a:spcAft>
              <a:defRPr/>
            </a:pP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>
                      <m:jc m:val="centerGroup"/>
                    </m:oMathParaPr>
                    <m:oMath>
                      <m:sSub>
                        <m:sSubPr>
                          <m:ctrlPr>
                            <a:rPr lang="en-GB" b="0" i="1"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bPr>
                        <m:e>
                          <m:r>
                            <m:rPr/>
                            <a:rPr lang="en-GB" b="0" i="1">
                              <a:latin typeface="Cambria Math"/>
                            </a:rPr>
                            <m:t>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b="0" i="0">
                              <a:latin typeface="Cambria Math"/>
                            </a:rPr>
                            <m:t>w</m:t>
                          </m:r>
                        </m:sub>
                      </m:sSub>
                      <m:r>
                        <m:rPr/>
                        <a:rPr lang="en-GB" b="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fPr>
                        <m:num>
                          <m:r>
                            <m:rPr/>
                            <a:rPr lang="en-GB" b="0" i="1">
                              <a:latin typeface="Cambria Math"/>
                            </a:rPr>
                            <m:t>𝑇</m:t>
                          </m:r>
                          <m:d>
                            <m:dPr>
                              <m:ctrlPr>
                                <a:rPr lang="en-GB" b="0" i="1">
                                  <a:latin typeface="Cambria Math"/>
                                  <a:ea typeface="Cambria Math"/>
                                  <a:cs typeface="Cambria Math"/>
                                </a:rPr>
                              </m:ctrlPr>
                            </m:dPr>
                            <m:e>
                              <m:r>
                                <m:rPr/>
                                <a:rPr lang="en-GB" b="0" i="1">
                                  <a:latin typeface="Cambria Math"/>
                                </a:rPr>
                                <m:t>𝑥</m:t>
                              </m:r>
                              <m:r>
                                <m:rPr/>
                                <a:rPr lang="en-GB" b="0" i="1">
                                  <a:latin typeface="Cambria Math"/>
                                </a:rPr>
                                <m:t>,</m:t>
                              </m:r>
                              <m:r>
                                <m:rPr/>
                                <a:rPr lang="en-GB" b="0" i="1">
                                  <a:latin typeface="Cambria Math"/>
                                </a:rPr>
                                <m:t>𝑡</m:t>
                              </m:r>
                            </m:e>
                          </m:d>
                          <m:r>
                            <m:rPr/>
                            <a:rPr lang="en-GB" i="1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/>
                                  <a:ea typeface="Cambria Math"/>
                                  <a:cs typeface="Cambria Math"/>
                                </a:rPr>
                              </m:ctrlPr>
                            </m:sSubPr>
                            <m:e>
                              <m:r>
                                <m:rPr/>
                                <a:rPr lang="en-GB" i="1">
                                  <a:latin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m:rPr/>
                                <a:rPr lang="en-GB" i="1">
                                  <a:latin typeface="Cambria Math"/>
                                </a:rPr>
                                <m:t>∞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i="1">
                                  <a:latin typeface="Cambria Math"/>
                                  <a:ea typeface="Cambria Math"/>
                                  <a:cs typeface="Cambria Math"/>
                                </a:rPr>
                              </m:ctrlPr>
                            </m:sSubPr>
                            <m:e>
                              <m:r>
                                <m:rPr/>
                                <a:rPr lang="en-GB" i="1">
                                  <a:latin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m:rPr/>
                                <a:rPr lang="en-GB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m:rPr/>
                            <a:rPr lang="en-GB" i="1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/>
                                  <a:ea typeface="Cambria Math"/>
                                  <a:cs typeface="Cambria Math"/>
                                </a:rPr>
                              </m:ctrlPr>
                            </m:sSubPr>
                            <m:e>
                              <m:r>
                                <m:rPr/>
                                <a:rPr lang="en-GB" i="1">
                                  <a:latin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m:rPr/>
                                <a:rPr lang="en-GB" i="1">
                                  <a:latin typeface="Cambria Math"/>
                                </a:rPr>
                                <m:t>∞</m:t>
                              </m:r>
                            </m:sub>
                          </m:sSub>
                        </m:den>
                      </m:f>
                      <m:r>
                        <m:rPr/>
                        <a:rPr lang="en-GB" b="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GB" b="0" i="1"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bPr>
                        <m:e>
                          <m:r>
                            <m:rPr/>
                            <a:rPr lang="en-GB" b="0" i="1">
                              <a:latin typeface="Cambria Math"/>
                            </a:rPr>
                            <m:t>𝐴</m:t>
                          </m:r>
                        </m:e>
                        <m:sub>
                          <m:r>
                            <m:rPr/>
                            <a:rPr lang="en-GB" b="0" i="1">
                              <a:latin typeface="Cambria Math"/>
                            </a:rPr>
                            <m:t>1</m:t>
                          </m:r>
                        </m:sub>
                      </m:sSub>
                      <m:sSup>
                        <m:sSupPr>
                          <m:ctrlPr>
                            <a:rPr lang="en-GB" b="0" i="1"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pPr>
                        <m:e>
                          <m:r>
                            <m:rPr/>
                            <a:rPr lang="en-GB" b="0" i="1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m:rPr/>
                            <a:rPr lang="en-GB" b="0" i="1">
                              <a:latin typeface="Cambria Math"/>
                            </a:rPr>
                            <m:t>−</m:t>
                          </m:r>
                          <m:sSubSup>
                            <m:sSubSupPr>
                              <m:alnScr m:val="off"/>
                              <m:ctrlPr>
                                <a:rPr lang="en-GB" b="0" i="1">
                                  <a:latin typeface="Cambria Math"/>
                                  <a:ea typeface="Cambria Math"/>
                                  <a:cs typeface="Cambria Math"/>
                                </a:rPr>
                              </m:ctrlPr>
                            </m:sSubSupPr>
                            <m:e>
                              <m:r>
                                <m:rPr/>
                                <a:rPr lang="en-GB" b="0" i="1">
                                  <a:latin typeface="Cambria Math"/>
                                </a:rPr>
                                <m:t>𝜆</m:t>
                              </m:r>
                            </m:e>
                            <m:sub>
                              <m:r>
                                <m:rPr/>
                                <a:rPr lang="en-GB" b="0" i="1">
                                  <a:latin typeface="Cambria Math"/>
                                </a:rPr>
                                <m:t>1</m:t>
                              </m:r>
                            </m:sub>
                            <m:sup>
                              <m:r>
                                <m:rPr/>
                                <a:rPr lang="en-GB" b="0" i="1">
                                  <a:latin typeface="Cambria Math"/>
                                </a:rPr>
                                <m:t>2</m:t>
                              </m:r>
                            </m:sup>
                          </m:sSubSup>
                          <m:r>
                            <m:rPr/>
                            <a:rPr lang="en-GB" b="0" i="1">
                              <a:latin typeface="Cambria Math"/>
                            </a:rPr>
                            <m:t>𝜏</m:t>
                          </m:r>
                        </m:sup>
                      </m:sSup>
                      <m:func>
                        <m:funcPr>
                          <m:ctrlPr>
                            <a:rPr lang="en-GB" b="0" i="1"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b="0" i="0">
                              <a:latin typeface="Cambria Math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GB" b="0" i="1">
                                  <a:latin typeface="Cambria Math"/>
                                  <a:ea typeface="Cambria Math"/>
                                  <a:cs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b="0" i="1">
                                      <a:latin typeface="Cambria Math"/>
                                      <a:ea typeface="Cambria Math"/>
                                      <a:cs typeface="Cambria Math"/>
                                    </a:rPr>
                                  </m:ctrlPr>
                                </m:sSubPr>
                                <m:e>
                                  <m:r>
                                    <m:rPr/>
                                    <a:rPr lang="en-GB" b="0" i="1">
                                      <a:latin typeface="Cambria Math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m:rPr/>
                                    <a:rPr lang="en-GB" b="0" i="1"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m:rPr/>
                                <a:rPr lang="en-GB" b="0" i="1">
                                  <a:latin typeface="Cambria Math"/>
                                </a:rPr>
                                <m:t>𝑋</m:t>
                              </m:r>
                            </m:e>
                          </m:d>
                        </m:e>
                      </m:func>
                    </m:oMath>
                  </m:oMathPara>
                </a14:m>
              </mc:Choice>
              <mc:Fallback/>
            </mc:AlternateContent>
            <a:endParaRPr lang="en-GB">
              <a:latin typeface="Helvetica"/>
            </a:endParaRPr>
          </a:p>
          <a:p>
            <a:pPr algn="ctr">
              <a:lnSpc>
                <a:spcPct val="120000"/>
              </a:lnSpc>
              <a:defRPr/>
            </a:pPr>
            <a:r>
              <a:rPr lang="en-GB" b="1">
                <a:latin typeface="Helvetica"/>
              </a:rPr>
              <a:t>Cylinder</a:t>
            </a:r>
            <a:endParaRPr/>
          </a:p>
          <a:p>
            <a:pPr algn="ctr">
              <a:lnSpc>
                <a:spcPct val="120000"/>
              </a:lnSpc>
              <a:spcAft>
                <a:spcPts val="600"/>
              </a:spcAft>
              <a:defRPr/>
            </a:pP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>
                      <m:jc m:val="centerGroup"/>
                    </m:oMathParaPr>
                    <m:oMath>
                      <m:sSub>
                        <m:sSubPr>
                          <m:ctrlPr>
                            <a:rPr lang="en-GB" b="0" i="1"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bPr>
                        <m:e>
                          <m:r>
                            <m:rPr/>
                            <a:rPr lang="en-GB" b="0" i="1">
                              <a:latin typeface="Cambria Math"/>
                            </a:rPr>
                            <m:t>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b="0" i="0">
                              <a:latin typeface="Cambria Math"/>
                            </a:rPr>
                            <m:t>c</m:t>
                          </m:r>
                        </m:sub>
                      </m:sSub>
                      <m:r>
                        <m:rPr/>
                        <a:rPr lang="en-GB" b="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fPr>
                        <m:num>
                          <m:r>
                            <m:rPr/>
                            <a:rPr lang="en-GB" i="1">
                              <a:latin typeface="Cambria Math"/>
                            </a:rPr>
                            <m:t>𝑇</m:t>
                          </m:r>
                          <m:d>
                            <m:dPr>
                              <m:ctrlPr>
                                <a:rPr lang="en-GB" i="1">
                                  <a:latin typeface="Cambria Math"/>
                                  <a:ea typeface="Cambria Math"/>
                                  <a:cs typeface="Cambria Math"/>
                                </a:rPr>
                              </m:ctrlPr>
                            </m:dPr>
                            <m:e>
                              <m:r>
                                <m:rPr/>
                                <a:rPr lang="en-GB" b="0" i="1">
                                  <a:latin typeface="Cambria Math"/>
                                </a:rPr>
                                <m:t>𝑟</m:t>
                              </m:r>
                              <m:r>
                                <m:rPr/>
                                <a:rPr lang="en-GB" i="1">
                                  <a:latin typeface="Cambria Math"/>
                                </a:rPr>
                                <m:t>,</m:t>
                              </m:r>
                              <m:r>
                                <m:rPr/>
                                <a:rPr lang="en-GB" i="1">
                                  <a:latin typeface="Cambria Math"/>
                                </a:rPr>
                                <m:t>𝑡</m:t>
                              </m:r>
                            </m:e>
                          </m:d>
                          <m:r>
                            <m:rPr/>
                            <a:rPr lang="en-GB" i="1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/>
                                  <a:ea typeface="Cambria Math"/>
                                  <a:cs typeface="Cambria Math"/>
                                </a:rPr>
                              </m:ctrlPr>
                            </m:sSubPr>
                            <m:e>
                              <m:r>
                                <m:rPr/>
                                <a:rPr lang="en-GB" i="1">
                                  <a:latin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m:rPr/>
                                <a:rPr lang="en-GB" i="1">
                                  <a:latin typeface="Cambria Math"/>
                                </a:rPr>
                                <m:t>∞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i="1">
                                  <a:latin typeface="Cambria Math"/>
                                  <a:ea typeface="Cambria Math"/>
                                  <a:cs typeface="Cambria Math"/>
                                </a:rPr>
                              </m:ctrlPr>
                            </m:sSubPr>
                            <m:e>
                              <m:r>
                                <m:rPr/>
                                <a:rPr lang="en-GB" i="1">
                                  <a:latin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m:rPr/>
                                <a:rPr lang="en-GB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m:rPr/>
                            <a:rPr lang="en-GB" i="1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/>
                                  <a:ea typeface="Cambria Math"/>
                                  <a:cs typeface="Cambria Math"/>
                                </a:rPr>
                              </m:ctrlPr>
                            </m:sSubPr>
                            <m:e>
                              <m:r>
                                <m:rPr/>
                                <a:rPr lang="en-GB" i="1">
                                  <a:latin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m:rPr/>
                                <a:rPr lang="en-GB" i="1">
                                  <a:latin typeface="Cambria Math"/>
                                </a:rPr>
                                <m:t>∞</m:t>
                              </m:r>
                            </m:sub>
                          </m:sSub>
                        </m:den>
                      </m:f>
                      <m:r>
                        <m:rPr/>
                        <a:rPr lang="en-GB" b="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GB" b="0" i="1"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bPr>
                        <m:e>
                          <m:r>
                            <m:rPr/>
                            <a:rPr lang="en-GB" b="0" i="1">
                              <a:latin typeface="Cambria Math"/>
                            </a:rPr>
                            <m:t>𝐴</m:t>
                          </m:r>
                        </m:e>
                        <m:sub>
                          <m:r>
                            <m:rPr/>
                            <a:rPr lang="en-GB" b="0" i="1">
                              <a:latin typeface="Cambria Math"/>
                            </a:rPr>
                            <m:t>1</m:t>
                          </m:r>
                        </m:sub>
                      </m:sSub>
                      <m:sSup>
                        <m:sSupPr>
                          <m:ctrlPr>
                            <a:rPr lang="en-GB" b="0" i="1"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pPr>
                        <m:e>
                          <m:r>
                            <m:rPr/>
                            <a:rPr lang="en-GB" b="0" i="1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m:rPr/>
                            <a:rPr lang="en-GB" b="0" i="1">
                              <a:latin typeface="Cambria Math"/>
                            </a:rPr>
                            <m:t>−</m:t>
                          </m:r>
                          <m:sSubSup>
                            <m:sSubSupPr>
                              <m:alnScr m:val="off"/>
                              <m:ctrlPr>
                                <a:rPr lang="en-GB" b="0" i="1">
                                  <a:latin typeface="Cambria Math"/>
                                  <a:ea typeface="Cambria Math"/>
                                  <a:cs typeface="Cambria Math"/>
                                </a:rPr>
                              </m:ctrlPr>
                            </m:sSubSupPr>
                            <m:e>
                              <m:r>
                                <m:rPr/>
                                <a:rPr lang="en-GB" b="0" i="1">
                                  <a:latin typeface="Cambria Math"/>
                                </a:rPr>
                                <m:t>𝜆</m:t>
                              </m:r>
                            </m:e>
                            <m:sub>
                              <m:r>
                                <m:rPr/>
                                <a:rPr lang="en-GB" b="0" i="1">
                                  <a:latin typeface="Cambria Math"/>
                                </a:rPr>
                                <m:t>1</m:t>
                              </m:r>
                            </m:sub>
                            <m:sup>
                              <m:r>
                                <m:rPr/>
                                <a:rPr lang="en-GB" b="0" i="1">
                                  <a:latin typeface="Cambria Math"/>
                                </a:rPr>
                                <m:t>2</m:t>
                              </m:r>
                            </m:sup>
                          </m:sSubSup>
                          <m:r>
                            <m:rPr/>
                            <a:rPr lang="en-GB" b="0" i="1">
                              <a:latin typeface="Cambria Math"/>
                            </a:rPr>
                            <m:t>𝜏</m:t>
                          </m:r>
                        </m:sup>
                      </m:sSup>
                      <m:func>
                        <m:funcPr>
                          <m:ctrlPr>
                            <a:rPr lang="en-GB" b="0" i="1"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GB" b="0" i="1">
                                  <a:latin typeface="Cambria Math"/>
                                  <a:ea typeface="Cambria Math"/>
                                  <a:cs typeface="Cambria Math"/>
                                </a:rPr>
                              </m:ctrlPr>
                            </m:sSubPr>
                            <m:e>
                              <m:r>
                                <m:rPr/>
                                <a:rPr lang="en-GB" b="0" i="1">
                                  <a:latin typeface="Cambria Math"/>
                                </a:rPr>
                                <m:t>𝐽</m:t>
                              </m:r>
                            </m:e>
                            <m:sub>
                              <m:r>
                                <m:rPr/>
                                <a:rPr lang="en-GB" b="0" i="1"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fName>
                        <m:e>
                          <m:d>
                            <m:dPr>
                              <m:ctrlPr>
                                <a:rPr lang="en-GB" b="0" i="1">
                                  <a:latin typeface="Cambria Math"/>
                                  <a:ea typeface="Cambria Math"/>
                                  <a:cs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b="0" i="1">
                                      <a:latin typeface="Cambria Math"/>
                                      <a:ea typeface="Cambria Math"/>
                                      <a:cs typeface="Cambria Math"/>
                                    </a:rPr>
                                  </m:ctrlPr>
                                </m:sSubPr>
                                <m:e>
                                  <m:r>
                                    <m:rPr/>
                                    <a:rPr lang="en-GB" b="0" i="1">
                                      <a:latin typeface="Cambria Math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m:rPr/>
                                    <a:rPr lang="en-GB" b="0" i="1"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m:rPr/>
                                <a:rPr lang="en-GB" b="0" i="1">
                                  <a:latin typeface="Cambria Math"/>
                                </a:rPr>
                                <m:t>R</m:t>
                              </m:r>
                            </m:e>
                          </m:d>
                        </m:e>
                      </m:func>
                    </m:oMath>
                  </m:oMathPara>
                </a14:m>
              </mc:Choice>
              <mc:Fallback/>
            </mc:AlternateContent>
            <a:endParaRPr lang="en-GB">
              <a:latin typeface="Helvetica"/>
            </a:endParaRPr>
          </a:p>
          <a:p>
            <a:pPr algn="ctr">
              <a:lnSpc>
                <a:spcPct val="120000"/>
              </a:lnSpc>
              <a:defRPr/>
            </a:pPr>
            <a:r>
              <a:rPr lang="en-GB" b="1">
                <a:latin typeface="Helvetica"/>
              </a:rPr>
              <a:t>Sphere</a:t>
            </a:r>
            <a:endParaRPr/>
          </a:p>
          <a:p>
            <a:pPr algn="ctr">
              <a:lnSpc>
                <a:spcPct val="120000"/>
              </a:lnSpc>
              <a:spcAft>
                <a:spcPts val="600"/>
              </a:spcAft>
              <a:defRPr/>
            </a:pP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>
                      <m:jc m:val="centerGroup"/>
                    </m:oMathParaPr>
                    <m:oMath>
                      <m:sSub>
                        <m:sSubPr>
                          <m:ctrlPr>
                            <a:rPr lang="en-GB" b="0" i="1"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bPr>
                        <m:e>
                          <m:r>
                            <m:rPr/>
                            <a:rPr lang="en-GB" b="0" i="1">
                              <a:latin typeface="Cambria Math"/>
                            </a:rPr>
                            <m:t>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b="0" i="0">
                              <a:latin typeface="Cambria Math"/>
                            </a:rPr>
                            <m:t>s</m:t>
                          </m:r>
                        </m:sub>
                      </m:sSub>
                      <m:r>
                        <m:rPr/>
                        <a:rPr lang="en-GB" b="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fPr>
                        <m:num>
                          <m:r>
                            <m:rPr/>
                            <a:rPr lang="en-GB" i="1">
                              <a:latin typeface="Cambria Math"/>
                            </a:rPr>
                            <m:t>𝑇</m:t>
                          </m:r>
                          <m:d>
                            <m:dPr>
                              <m:ctrlPr>
                                <a:rPr lang="en-GB" i="1">
                                  <a:latin typeface="Cambria Math"/>
                                  <a:ea typeface="Cambria Math"/>
                                  <a:cs typeface="Cambria Math"/>
                                </a:rPr>
                              </m:ctrlPr>
                            </m:dPr>
                            <m:e>
                              <m:r>
                                <m:rPr/>
                                <a:rPr lang="en-GB" b="0" i="1">
                                  <a:latin typeface="Cambria Math"/>
                                </a:rPr>
                                <m:t>𝑟</m:t>
                              </m:r>
                              <m:r>
                                <m:rPr/>
                                <a:rPr lang="en-GB" i="1">
                                  <a:latin typeface="Cambria Math"/>
                                </a:rPr>
                                <m:t>,</m:t>
                              </m:r>
                              <m:r>
                                <m:rPr/>
                                <a:rPr lang="en-GB" i="1">
                                  <a:latin typeface="Cambria Math"/>
                                </a:rPr>
                                <m:t>𝑡</m:t>
                              </m:r>
                            </m:e>
                          </m:d>
                          <m:r>
                            <m:rPr/>
                            <a:rPr lang="en-GB" i="1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/>
                                  <a:ea typeface="Cambria Math"/>
                                  <a:cs typeface="Cambria Math"/>
                                </a:rPr>
                              </m:ctrlPr>
                            </m:sSubPr>
                            <m:e>
                              <m:r>
                                <m:rPr/>
                                <a:rPr lang="en-GB" i="1">
                                  <a:latin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m:rPr/>
                                <a:rPr lang="en-GB" i="1">
                                  <a:latin typeface="Cambria Math"/>
                                </a:rPr>
                                <m:t>∞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i="1">
                                  <a:latin typeface="Cambria Math"/>
                                  <a:ea typeface="Cambria Math"/>
                                  <a:cs typeface="Cambria Math"/>
                                </a:rPr>
                              </m:ctrlPr>
                            </m:sSubPr>
                            <m:e>
                              <m:r>
                                <m:rPr/>
                                <a:rPr lang="en-GB" i="1">
                                  <a:latin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m:rPr/>
                                <a:rPr lang="en-GB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m:rPr/>
                            <a:rPr lang="en-GB" i="1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/>
                                  <a:ea typeface="Cambria Math"/>
                                  <a:cs typeface="Cambria Math"/>
                                </a:rPr>
                              </m:ctrlPr>
                            </m:sSubPr>
                            <m:e>
                              <m:r>
                                <m:rPr/>
                                <a:rPr lang="en-GB" i="1">
                                  <a:latin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m:rPr/>
                                <a:rPr lang="en-GB" i="1">
                                  <a:latin typeface="Cambria Math"/>
                                </a:rPr>
                                <m:t>∞</m:t>
                              </m:r>
                            </m:sub>
                          </m:sSub>
                        </m:den>
                      </m:f>
                      <m:r>
                        <m:rPr/>
                        <a:rPr lang="en-GB" b="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GB" b="0" i="1"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bPr>
                        <m:e>
                          <m:r>
                            <m:rPr/>
                            <a:rPr lang="en-GB" b="0" i="1">
                              <a:latin typeface="Cambria Math"/>
                            </a:rPr>
                            <m:t>𝐴</m:t>
                          </m:r>
                        </m:e>
                        <m:sub>
                          <m:r>
                            <m:rPr/>
                            <a:rPr lang="en-GB" b="0" i="1">
                              <a:latin typeface="Cambria Math"/>
                            </a:rPr>
                            <m:t>1</m:t>
                          </m:r>
                        </m:sub>
                      </m:sSub>
                      <m:sSup>
                        <m:sSupPr>
                          <m:ctrlPr>
                            <a:rPr lang="en-GB" b="0" i="1"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pPr>
                        <m:e>
                          <m:r>
                            <m:rPr/>
                            <a:rPr lang="en-GB" b="0" i="1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m:rPr/>
                            <a:rPr lang="en-GB" b="0" i="1">
                              <a:latin typeface="Cambria Math"/>
                            </a:rPr>
                            <m:t>−</m:t>
                          </m:r>
                          <m:sSubSup>
                            <m:sSubSupPr>
                              <m:alnScr m:val="off"/>
                              <m:ctrlPr>
                                <a:rPr lang="en-GB" b="0" i="1">
                                  <a:latin typeface="Cambria Math"/>
                                  <a:ea typeface="Cambria Math"/>
                                  <a:cs typeface="Cambria Math"/>
                                </a:rPr>
                              </m:ctrlPr>
                            </m:sSubSupPr>
                            <m:e>
                              <m:r>
                                <m:rPr/>
                                <a:rPr lang="en-GB" b="0" i="1">
                                  <a:latin typeface="Cambria Math"/>
                                </a:rPr>
                                <m:t>𝜆</m:t>
                              </m:r>
                            </m:e>
                            <m:sub>
                              <m:r>
                                <m:rPr/>
                                <a:rPr lang="en-GB" b="0" i="1">
                                  <a:latin typeface="Cambria Math"/>
                                </a:rPr>
                                <m:t>1</m:t>
                              </m:r>
                            </m:sub>
                            <m:sup>
                              <m:r>
                                <m:rPr/>
                                <a:rPr lang="en-GB" b="0" i="1">
                                  <a:latin typeface="Cambria Math"/>
                                </a:rPr>
                                <m:t>2</m:t>
                              </m:r>
                            </m:sup>
                          </m:sSubSup>
                          <m:r>
                            <m:rPr/>
                            <a:rPr lang="en-GB" b="0" i="1">
                              <a:latin typeface="Cambria Math"/>
                            </a:rPr>
                            <m:t>𝜏</m:t>
                          </m:r>
                        </m:sup>
                      </m:sSup>
                      <m:f>
                        <m:fPr>
                          <m:ctrlPr>
                            <a:rPr lang="en-GB" b="0" i="1"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GB" b="0" i="1">
                                  <a:latin typeface="Cambria Math"/>
                                  <a:ea typeface="Cambria Math"/>
                                  <a:cs typeface="Cambria Math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b="0" i="0">
                                  <a:latin typeface="Cambria Math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GB" b="0" i="1">
                                      <a:latin typeface="Cambria Math"/>
                                      <a:ea typeface="Cambria Math"/>
                                      <a:cs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b="0" i="1">
                                          <a:latin typeface="Cambria Math"/>
                                          <a:ea typeface="Cambria Math"/>
                                          <a:cs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/>
                                        <a:rPr lang="en-GB" b="0" i="1">
                                          <a:latin typeface="Cambria Math"/>
                                        </a:rPr>
                                        <m:t>𝜆</m:t>
                                      </m:r>
                                    </m:e>
                                    <m:sub>
                                      <m:r>
                                        <m:rPr/>
                                        <a:rPr lang="en-GB" b="0" i="1">
                                          <a:latin typeface="Cambria Math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m:rPr/>
                                    <a:rPr lang="en-GB" b="0" i="1">
                                      <a:latin typeface="Cambria Math"/>
                                    </a:rPr>
                                    <m:t>𝑅</m:t>
                                  </m:r>
                                </m:e>
                              </m:d>
                            </m:e>
                          </m:func>
                        </m:num>
                        <m:den>
                          <m:sSub>
                            <m:sSubPr>
                              <m:ctrlPr>
                                <a:rPr lang="en-GB" b="0" i="1">
                                  <a:latin typeface="Cambria Math"/>
                                  <a:ea typeface="Cambria Math"/>
                                  <a:cs typeface="Cambria Math"/>
                                </a:rPr>
                              </m:ctrlPr>
                            </m:sSubPr>
                            <m:e>
                              <m:r>
                                <m:rPr/>
                                <a:rPr lang="en-GB" b="0" i="1">
                                  <a:latin typeface="Cambria Math"/>
                                </a:rPr>
                                <m:t>𝜆</m:t>
                              </m:r>
                            </m:e>
                            <m:sub>
                              <m:r>
                                <m:rPr/>
                                <a:rPr lang="en-GB" b="0" i="1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m:rPr/>
                            <a:rPr lang="en-GB" b="0" i="1">
                              <a:latin typeface="Cambria Math"/>
                            </a:rPr>
                            <m:t>𝑅</m:t>
                          </m:r>
                        </m:den>
                      </m:f>
                    </m:oMath>
                  </m:oMathPara>
                </a14:m>
              </mc:Choice>
              <mc:Fallback/>
            </mc:AlternateContent>
            <a:endParaRPr lang="en-GB">
              <a:latin typeface="Helvetica"/>
            </a:endParaRPr>
          </a:p>
          <a:p>
            <a:pPr algn="ctr">
              <a:lnSpc>
                <a:spcPct val="120000"/>
              </a:lnSpc>
              <a:defRPr/>
            </a:pPr>
            <a:r>
              <a:rPr lang="en-GB" b="1">
                <a:latin typeface="Helvetica"/>
              </a:rPr>
              <a:t>At the centreline</a:t>
            </a:r>
            <a:endParaRPr/>
          </a:p>
          <a:p>
            <a:pPr algn="ctr">
              <a:lnSpc>
                <a:spcPct val="120000"/>
              </a:lnSpc>
              <a:spcAft>
                <a:spcPts val="600"/>
              </a:spcAft>
              <a:defRPr/>
            </a:pP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>
                      <m:jc m:val="centerGroup"/>
                    </m:oMathParaPr>
                    <m:oMath>
                      <m:sSub>
                        <m:sSubPr>
                          <m:ctrlPr>
                            <a:rPr lang="en-GB" b="0" i="1"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bPr>
                        <m:e>
                          <m:r>
                            <m:rPr/>
                            <a:rPr lang="en-GB" b="0" i="1">
                              <a:latin typeface="Cambria Math"/>
                            </a:rPr>
                            <m:t>𝜃</m:t>
                          </m:r>
                        </m:e>
                        <m:sub>
                          <m:r>
                            <m:rPr/>
                            <a:rPr lang="en-GB" b="0" i="1"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m:rPr/>
                        <a:rPr lang="en-GB" b="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GB" b="0" i="1"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b="0" i="1">
                                  <a:latin typeface="Cambria Math"/>
                                  <a:ea typeface="Cambria Math"/>
                                  <a:cs typeface="Cambria Math"/>
                                </a:rPr>
                              </m:ctrlPr>
                            </m:sSubPr>
                            <m:e>
                              <m:r>
                                <m:rPr/>
                                <a:rPr lang="en-GB" b="0" i="1">
                                  <a:latin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m:rPr/>
                                <a:rPr lang="en-GB" b="0" i="1"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  <m:r>
                            <m:rPr/>
                            <a:rPr lang="en-GB" b="0" i="1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b="0" i="1">
                                  <a:latin typeface="Cambria Math"/>
                                  <a:ea typeface="Cambria Math"/>
                                  <a:cs typeface="Cambria Math"/>
                                </a:rPr>
                              </m:ctrlPr>
                            </m:sSubPr>
                            <m:e>
                              <m:r>
                                <m:rPr/>
                                <a:rPr lang="en-GB" b="0" i="1">
                                  <a:latin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m:rPr/>
                                <a:rPr lang="en-GB" b="0" i="1">
                                  <a:latin typeface="Cambria Math"/>
                                </a:rPr>
                                <m:t>∞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b="0" i="1">
                                  <a:latin typeface="Cambria Math"/>
                                  <a:ea typeface="Cambria Math"/>
                                  <a:cs typeface="Cambria Math"/>
                                </a:rPr>
                              </m:ctrlPr>
                            </m:sSubPr>
                            <m:e>
                              <m:r>
                                <m:rPr/>
                                <a:rPr lang="en-GB" b="0" i="1">
                                  <a:latin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m:rPr/>
                                <a:rPr lang="en-GB" b="0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m:rPr/>
                            <a:rPr lang="en-GB" b="0" i="1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b="0" i="1">
                                  <a:latin typeface="Cambria Math"/>
                                  <a:ea typeface="Cambria Math"/>
                                  <a:cs typeface="Cambria Math"/>
                                </a:rPr>
                              </m:ctrlPr>
                            </m:sSubPr>
                            <m:e>
                              <m:r>
                                <m:rPr/>
                                <a:rPr lang="en-GB" b="0" i="1">
                                  <a:latin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m:rPr/>
                                <a:rPr lang="en-GB" b="0" i="1">
                                  <a:latin typeface="Cambria Math"/>
                                </a:rPr>
                                <m:t>∞</m:t>
                              </m:r>
                            </m:sub>
                          </m:sSub>
                        </m:den>
                      </m:f>
                      <m:r>
                        <m:rPr/>
                        <a:rPr lang="en-GB" b="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GB" i="1"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bPr>
                        <m:e>
                          <m:r>
                            <m:rPr/>
                            <a:rPr lang="en-GB" i="1">
                              <a:latin typeface="Cambria Math"/>
                            </a:rPr>
                            <m:t>𝐴</m:t>
                          </m:r>
                        </m:e>
                        <m:sub>
                          <m:r>
                            <m:rPr/>
                            <a:rPr lang="en-GB" i="1">
                              <a:latin typeface="Cambria Math"/>
                            </a:rPr>
                            <m:t>1</m:t>
                          </m:r>
                        </m:sub>
                      </m:sSub>
                      <m:sSup>
                        <m:sSupPr>
                          <m:ctrlPr>
                            <a:rPr lang="en-GB" i="1"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pPr>
                        <m:e>
                          <m:r>
                            <m:rPr/>
                            <a:rPr lang="en-GB" i="1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m:rPr/>
                            <a:rPr lang="en-GB" i="1">
                              <a:latin typeface="Cambria Math"/>
                            </a:rPr>
                            <m:t>−</m:t>
                          </m:r>
                          <m:sSubSup>
                            <m:sSubSupPr>
                              <m:alnScr m:val="off"/>
                              <m:ctrlPr>
                                <a:rPr lang="en-GB" i="1">
                                  <a:latin typeface="Cambria Math"/>
                                  <a:ea typeface="Cambria Math"/>
                                  <a:cs typeface="Cambria Math"/>
                                </a:rPr>
                              </m:ctrlPr>
                            </m:sSubSupPr>
                            <m:e>
                              <m:r>
                                <m:rPr/>
                                <a:rPr lang="en-GB" i="1">
                                  <a:latin typeface="Cambria Math"/>
                                </a:rPr>
                                <m:t>𝜆</m:t>
                              </m:r>
                            </m:e>
                            <m:sub>
                              <m:r>
                                <m:rPr/>
                                <a:rPr lang="en-GB" i="1">
                                  <a:latin typeface="Cambria Math"/>
                                </a:rPr>
                                <m:t>1</m:t>
                              </m:r>
                            </m:sub>
                            <m:sup>
                              <m:r>
                                <m:rPr/>
                                <a:rPr lang="en-GB" i="1">
                                  <a:latin typeface="Cambria Math"/>
                                </a:rPr>
                                <m:t>2</m:t>
                              </m:r>
                            </m:sup>
                          </m:sSubSup>
                          <m:r>
                            <m:rPr/>
                            <a:rPr lang="en-GB" i="1">
                              <a:latin typeface="Cambria Math"/>
                            </a:rPr>
                            <m:t>𝜏</m:t>
                          </m:r>
                        </m:sup>
                      </m:sSup>
                    </m:oMath>
                  </m:oMathPara>
                </a14:m>
              </mc:Choice>
              <mc:Fallback/>
            </mc:AlternateContent>
            <a:endParaRPr lang="en-GB">
              <a:latin typeface="Helvetica"/>
            </a:endParaRPr>
          </a:p>
        </p:txBody>
      </p:sp>
      <p:sp>
        <p:nvSpPr>
          <p:cNvPr id="1273844125" name="TextBox 2"/>
          <p:cNvSpPr/>
          <p:nvPr/>
        </p:nvSpPr>
        <p:spPr bwMode="auto">
          <a:xfrm>
            <a:off x="1056005" y="1193165"/>
            <a:ext cx="10079990" cy="4000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899" anchor="t"/>
          <a:lstStyle/>
          <a:p>
            <a:pPr algn="ctr">
              <a:spcAft>
                <a:spcPts val="600"/>
              </a:spcAft>
              <a:defRPr/>
            </a:pPr>
            <a:r>
              <a:rPr sz="2000" b="1" cap="none">
                <a:solidFill>
                  <a:srgbClr val="FF9900"/>
                </a:solidFill>
                <a:latin typeface="Helvetica"/>
                <a:ea typeface="Calibri"/>
                <a:cs typeface="Calibri"/>
              </a:rPr>
              <a:t>Approach 1: One term approximations</a:t>
            </a:r>
            <a:endParaRPr sz="2000" b="1" cap="none">
              <a:solidFill>
                <a:srgbClr val="FF9900"/>
              </a:solidFill>
              <a:latin typeface="Helvetica"/>
              <a:ea typeface="Calibri"/>
              <a:cs typeface="Calibri"/>
            </a:endParaRPr>
          </a:p>
        </p:txBody>
      </p:sp>
      <p:sp>
        <p:nvSpPr>
          <p:cNvPr id="431229347" name="Slide Number Placeholder 17"/>
          <p:cNvSpPr/>
          <p:nvPr/>
        </p:nvSpPr>
        <p:spPr bwMode="auto">
          <a:xfrm>
            <a:off x="448945" y="6356350"/>
            <a:ext cx="4434840" cy="36512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899" anchor="ctr"/>
          <a:lstStyle>
            <a:lvl1pPr marL="0" algn="r" defTabSz="457200">
              <a:defRPr sz="1200" cap="none">
                <a:solidFill>
                  <a:srgbClr val="8C8C8C"/>
                </a:solidFill>
                <a:latin typeface="Calibri"/>
                <a:ea typeface="Calibri"/>
                <a:cs typeface="Calibri"/>
              </a:defRPr>
            </a:lvl1pPr>
            <a:lvl2pPr marL="457200" algn="l" defTabSz="457200">
              <a:defRPr sz="1800" cap="none">
                <a:solidFill>
                  <a:schemeClr val="tx1"/>
                </a:solidFill>
                <a:latin typeface="Calibri"/>
                <a:ea typeface="Calibri"/>
                <a:cs typeface="Calibri"/>
              </a:defRPr>
            </a:lvl2pPr>
            <a:lvl3pPr marL="914400" algn="l" defTabSz="457200">
              <a:defRPr sz="1800" cap="none">
                <a:solidFill>
                  <a:schemeClr val="tx1"/>
                </a:solidFill>
                <a:latin typeface="Calibri"/>
                <a:ea typeface="Calibri"/>
                <a:cs typeface="Calibri"/>
              </a:defRPr>
            </a:lvl3pPr>
            <a:lvl4pPr marL="1371600" algn="l" defTabSz="457200">
              <a:defRPr sz="1800" cap="none">
                <a:solidFill>
                  <a:schemeClr val="tx1"/>
                </a:solidFill>
                <a:latin typeface="Calibri"/>
                <a:ea typeface="Calibri"/>
                <a:cs typeface="Calibri"/>
              </a:defRPr>
            </a:lvl4pPr>
            <a:lvl5pPr marL="1828800" algn="l" defTabSz="457200">
              <a:defRPr sz="1800" cap="none">
                <a:solidFill>
                  <a:schemeClr val="tx1"/>
                </a:solidFill>
                <a:latin typeface="Calibri"/>
                <a:ea typeface="Calibri"/>
                <a:cs typeface="Calibri"/>
              </a:defRPr>
            </a:lvl5pPr>
            <a:lvl6pPr marL="2286000" algn="l" defTabSz="457200">
              <a:defRPr sz="1800" cap="none">
                <a:solidFill>
                  <a:schemeClr val="tx1"/>
                </a:solidFill>
                <a:latin typeface="Calibri"/>
                <a:ea typeface="Calibri"/>
                <a:cs typeface="Calibri"/>
              </a:defRPr>
            </a:lvl6pPr>
            <a:lvl7pPr marL="2743200" algn="l" defTabSz="457200">
              <a:defRPr sz="1800" cap="none">
                <a:solidFill>
                  <a:schemeClr val="tx1"/>
                </a:solidFill>
                <a:latin typeface="Calibri"/>
                <a:ea typeface="Calibri"/>
                <a:cs typeface="Calibri"/>
              </a:defRPr>
            </a:lvl7pPr>
            <a:lvl8pPr marL="3200400" algn="l" defTabSz="457200">
              <a:defRPr sz="1800" cap="none">
                <a:solidFill>
                  <a:schemeClr val="tx1"/>
                </a:solidFill>
                <a:latin typeface="Calibri"/>
                <a:ea typeface="Calibri"/>
                <a:cs typeface="Calibri"/>
              </a:defRPr>
            </a:lvl8pPr>
            <a:lvl9pPr marL="3657600" algn="l" defTabSz="457200">
              <a:defRPr sz="1800" cap="none">
                <a:solidFill>
                  <a:schemeClr val="tx1"/>
                </a:solidFill>
                <a:latin typeface="Calibri"/>
                <a:ea typeface="Calibri"/>
                <a:cs typeface="Calibri"/>
              </a:defRPr>
            </a:lvl9pPr>
          </a:lstStyle>
          <a:p>
            <a:pPr algn="l">
              <a:defRPr/>
            </a:pPr>
            <a:r>
              <a:rPr sz="1600" cap="none">
                <a:solidFill>
                  <a:srgbClr val="7F7F7F"/>
                </a:solidFill>
                <a:latin typeface="Helvetica"/>
                <a:ea typeface="Calibri"/>
                <a:cs typeface="Helvetica"/>
              </a:rPr>
              <a:t>EX3030/EM40JN</a:t>
            </a:r>
            <a:endParaRPr sz="1600" cap="none">
              <a:solidFill>
                <a:srgbClr val="7F7F7F"/>
              </a:solidFill>
              <a:latin typeface="Helvetica"/>
              <a:ea typeface="Calibri"/>
              <a:cs typeface="Helvetica"/>
            </a:endParaRPr>
          </a:p>
        </p:txBody>
      </p:sp>
      <p:sp>
        <p:nvSpPr>
          <p:cNvPr id="1411548841" name="TextBox 20"/>
          <p:cNvSpPr/>
          <p:nvPr/>
        </p:nvSpPr>
        <p:spPr bwMode="auto">
          <a:xfrm>
            <a:off x="8714740" y="3379470"/>
            <a:ext cx="2421255" cy="52324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pPr algn="ctr">
              <a:defRPr/>
            </a:pP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sSub>
                        <m:sSubPr>
                          <m:ctrlPr>
                            <a:rPr lang="en-GB" sz="1400" b="0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bPr>
                        <m:e>
                          <m:r>
                            <m:rPr/>
                            <a:rPr lang="en-GB" sz="1400" b="0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/>
                            </a:rPr>
                            <m:t>𝐽</m:t>
                          </m:r>
                        </m:e>
                        <m:sub>
                          <m:r>
                            <m:rPr/>
                            <a:rPr lang="en-GB" sz="1400" b="0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</mc:Choice>
              <mc:Fallback/>
            </mc:AlternateContent>
            <a:r>
              <a:rPr lang="en-GB" sz="1400">
                <a:solidFill>
                  <a:schemeClr val="bg2">
                    <a:lumMod val="50000"/>
                  </a:schemeClr>
                </a:solidFill>
                <a:latin typeface="Helvetica"/>
                <a:cs typeface="Helvetica"/>
              </a:rPr>
              <a:t> is zeroth order Bessel function of 1</a:t>
            </a:r>
            <a:r>
              <a:rPr lang="en-GB" sz="1400" baseline="30000">
                <a:solidFill>
                  <a:schemeClr val="bg2">
                    <a:lumMod val="50000"/>
                  </a:schemeClr>
                </a:solidFill>
                <a:latin typeface="Helvetica"/>
                <a:cs typeface="Helvetica"/>
              </a:rPr>
              <a:t>st</a:t>
            </a:r>
            <a:r>
              <a:rPr lang="en-GB" sz="1400">
                <a:solidFill>
                  <a:schemeClr val="bg2">
                    <a:lumMod val="50000"/>
                  </a:schemeClr>
                </a:solidFill>
                <a:latin typeface="Helvetica"/>
                <a:cs typeface="Helvetica"/>
              </a:rPr>
              <a:t> kind</a:t>
            </a:r>
            <a:endParaRPr/>
          </a:p>
        </p:txBody>
      </p:sp>
      <p:sp>
        <p:nvSpPr>
          <p:cNvPr id="1745271261" name="TextBox 21"/>
          <p:cNvSpPr/>
          <p:nvPr/>
        </p:nvSpPr>
        <p:spPr bwMode="auto">
          <a:xfrm>
            <a:off x="8714740" y="2179955"/>
            <a:ext cx="2421255" cy="738505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pPr algn="ctr">
              <a:defRPr/>
            </a:pP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sSub>
                        <m:sSubPr>
                          <m:ctrlPr>
                            <a:rPr lang="en-GB" sz="1400" b="0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bPr>
                        <m:e>
                          <m:r>
                            <m:rPr/>
                            <a:rPr lang="en-GB" sz="1400" b="0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/>
                            </a:rPr>
                            <m:t>𝐴</m:t>
                          </m:r>
                        </m:e>
                        <m:sub>
                          <m:r>
                            <m:rPr/>
                            <a:rPr lang="en-GB" sz="1400" b="0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</mc:Choice>
              <mc:Fallback/>
            </mc:AlternateContent>
            <a:r>
              <a:rPr lang="en-GB" sz="1400">
                <a:solidFill>
                  <a:schemeClr val="bg2">
                    <a:lumMod val="50000"/>
                  </a:schemeClr>
                </a:solidFill>
                <a:latin typeface="Helvetica"/>
                <a:cs typeface="Helvetica"/>
              </a:rPr>
              <a:t> and </a:t>
            </a: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sSub>
                        <m:sSubPr>
                          <m:ctrlPr>
                            <a:rPr lang="en-GB" sz="1400" b="0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/>
                              <a:ea typeface="Cambria Math"/>
                              <a:cs typeface="Helvetica"/>
                            </a:rPr>
                          </m:ctrlPr>
                        </m:sSubPr>
                        <m:e>
                          <m:r>
                            <m:rPr/>
                            <a:rPr lang="en-GB" sz="1400" b="0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/>
                              <a:cs typeface="Helvetica"/>
                            </a:rPr>
                            <m:t>𝜆</m:t>
                          </m:r>
                        </m:e>
                        <m:sub>
                          <m:r>
                            <m:rPr/>
                            <a:rPr lang="en-GB" sz="1400" b="0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/>
                              <a:cs typeface="Helvetica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</mc:Choice>
              <mc:Fallback/>
            </mc:AlternateContent>
            <a:r>
              <a:rPr lang="en-GB" sz="1400">
                <a:solidFill>
                  <a:schemeClr val="bg2">
                    <a:lumMod val="50000"/>
                  </a:schemeClr>
                </a:solidFill>
                <a:latin typeface="Helvetica"/>
                <a:cs typeface="Helvetica"/>
              </a:rPr>
              <a:t> are coefficients, dependent only on the </a:t>
            </a:r>
            <a:r>
              <a:rPr lang="en-GB" sz="1400" i="1">
                <a:solidFill>
                  <a:schemeClr val="bg2">
                    <a:lumMod val="50000"/>
                  </a:schemeClr>
                </a:solidFill>
                <a:latin typeface="Helvetica"/>
                <a:cs typeface="Helvetica"/>
              </a:rPr>
              <a:t>Bi</a:t>
            </a:r>
            <a:r>
              <a:rPr lang="en-GB" sz="1400">
                <a:solidFill>
                  <a:schemeClr val="bg2">
                    <a:lumMod val="50000"/>
                  </a:schemeClr>
                </a:solidFill>
                <a:latin typeface="Helvetica"/>
                <a:cs typeface="Helvetica"/>
              </a:rPr>
              <a:t> number</a:t>
            </a:r>
            <a:endParaRPr/>
          </a:p>
        </p:txBody>
      </p:sp>
      <p:sp>
        <p:nvSpPr>
          <p:cNvPr id="92648299" name="TextBox 22"/>
          <p:cNvSpPr/>
          <p:nvPr/>
        </p:nvSpPr>
        <p:spPr bwMode="auto">
          <a:xfrm>
            <a:off x="8714740" y="5547360"/>
            <a:ext cx="2421255" cy="52324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GB" sz="1400" b="0">
                <a:solidFill>
                  <a:schemeClr val="bg2">
                    <a:lumMod val="50000"/>
                  </a:schemeClr>
                </a:solidFill>
              </a:rPr>
              <a:t>Expression for </a:t>
            </a: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sSub>
                        <m:sSubPr>
                          <m:ctrlPr>
                            <a:rPr lang="en-GB" sz="1400" b="0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bPr>
                        <m:e>
                          <m:r>
                            <m:rPr/>
                            <a:rPr lang="en-GB" sz="1400" b="0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/>
                            </a:rPr>
                            <m:t>𝜃</m:t>
                          </m:r>
                        </m:e>
                        <m:sub>
                          <m:r>
                            <m:rPr/>
                            <a:rPr lang="en-GB" sz="1400" b="0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</mc:Choice>
              <mc:Fallback/>
            </mc:AlternateContent>
            <a:r>
              <a:rPr lang="en-GB" sz="1400">
                <a:solidFill>
                  <a:schemeClr val="bg2">
                    <a:lumMod val="50000"/>
                  </a:schemeClr>
                </a:solidFill>
                <a:latin typeface="Helvetica"/>
                <a:cs typeface="Helvetica"/>
              </a:rPr>
              <a:t> is the same for all three geometries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17717758" name="Title 3"/>
          <p:cNvSpPr>
            <a:spLocks noChangeArrowheads="1" noGrp="1"/>
          </p:cNvSpPr>
          <p:nvPr>
            <p:ph type="ctrTitle"/>
          </p:nvPr>
        </p:nvSpPr>
        <p:spPr bwMode="auto">
          <a:xfrm>
            <a:off x="0" y="360045"/>
            <a:ext cx="12192000" cy="70802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899" anchor="t">
            <a:prstTxWarp prst="textNoShape"/>
          </a:bodyPr>
          <a:lstStyle/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sz="4000" cap="none">
                <a:latin typeface="Helvetica"/>
                <a:ea typeface="Verdana"/>
                <a:cs typeface="Helvetica"/>
              </a:rPr>
              <a:t>Temperature Changes</a:t>
            </a:r>
            <a:endParaRPr sz="4000" cap="none">
              <a:latin typeface="Helvetica"/>
              <a:ea typeface="Verdana"/>
              <a:cs typeface="Helvetica"/>
            </a:endParaRPr>
          </a:p>
        </p:txBody>
      </p:sp>
      <p:sp>
        <p:nvSpPr>
          <p:cNvPr id="1375483985" name="Slide Number Placeholder 17"/>
          <p:cNvSpPr>
            <a:spLocks noChangeArrowheads="1" noGrp="1"/>
          </p:cNvSpPr>
          <p:nvPr>
            <p:ph type="sldNum" sz="quarter" idx="12"/>
          </p:nvPr>
        </p:nvSpPr>
        <p:spPr bwMode="auto">
          <a:xfrm>
            <a:off x="8999855" y="6356350"/>
            <a:ext cx="2743200" cy="365125"/>
          </a:xfrm>
        </p:spPr>
        <p:txBody>
          <a:bodyPr/>
          <a:lstStyle/>
          <a:p>
            <a:pPr>
              <a:defRPr/>
            </a:pPr>
            <a:fld id="{61A70AA1-EF8C-F2FC-C21F-19A94451344C}" type="slidenum">
              <a:rPr sz="1600" cap="none">
                <a:solidFill>
                  <a:srgbClr val="7F7F7F"/>
                </a:solidFill>
                <a:latin typeface="Helvetica"/>
                <a:ea typeface="Calibri"/>
                <a:cs typeface="Helvetica"/>
              </a:rPr>
              <a:t>9</a:t>
            </a:fld>
            <a:endParaRPr sz="1600" cap="none">
              <a:solidFill>
                <a:srgbClr val="7F7F7F"/>
              </a:solidFill>
              <a:latin typeface="Helvetica"/>
              <a:ea typeface="Calibri"/>
              <a:cs typeface="Helvetica"/>
            </a:endParaRPr>
          </a:p>
        </p:txBody>
      </p:sp>
      <p:pic>
        <p:nvPicPr>
          <p:cNvPr id="763037314" name="Picture 8" descr="A picture containing text, clipart&#10;&#10;Description automatically generated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448945" y="360045"/>
            <a:ext cx="1967865" cy="53975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841805312" name="TextBox 1"/>
          <p:cNvSpPr/>
          <p:nvPr/>
        </p:nvSpPr>
        <p:spPr bwMode="auto">
          <a:xfrm>
            <a:off x="1378585" y="1961515"/>
            <a:ext cx="9434830" cy="427355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defRPr/>
            </a:pPr>
            <a:r>
              <a:rPr lang="en-GB" sz="2000">
                <a:latin typeface="Helvetica"/>
              </a:rPr>
              <a:t>The values of </a:t>
            </a: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sSub>
                        <m:sSubPr>
                          <m:ctrlPr>
                            <a:rPr lang="en-GB" sz="2000" b="0" i="1"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bPr>
                        <m:e>
                          <m:r>
                            <m:rPr/>
                            <a:rPr lang="en-GB" sz="2000" b="0" i="1">
                              <a:latin typeface="Cambria Math"/>
                            </a:rPr>
                            <m:t>𝜆</m:t>
                          </m:r>
                        </m:e>
                        <m:sub>
                          <m:r>
                            <m:rPr/>
                            <a:rPr lang="en-GB" sz="2000" b="0" i="1"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</mc:Choice>
              <mc:Fallback/>
            </mc:AlternateContent>
            <a:r>
              <a:rPr lang="en-GB" sz="2000">
                <a:latin typeface="Helvetica"/>
              </a:rPr>
              <a:t>, </a:t>
            </a: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sSub>
                        <m:sSubPr>
                          <m:ctrlPr>
                            <a:rPr lang="en-GB" sz="2000" b="0" i="1"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bPr>
                        <m:e>
                          <m:r>
                            <m:rPr/>
                            <a:rPr lang="en-GB" sz="2000" b="0" i="1">
                              <a:latin typeface="Cambria Math"/>
                            </a:rPr>
                            <m:t>𝐴</m:t>
                          </m:r>
                        </m:e>
                        <m:sub>
                          <m:r>
                            <m:rPr/>
                            <a:rPr lang="en-GB" sz="2000" b="0" i="1"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</mc:Choice>
              <mc:Fallback/>
            </mc:AlternateContent>
            <a:r>
              <a:rPr lang="en-GB" sz="2000">
                <a:latin typeface="Helvetica"/>
              </a:rPr>
              <a:t> </a:t>
            </a: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sSub>
                        <m:sSubPr>
                          <m:ctrlPr>
                            <a:rPr lang="en-GB" sz="2000" b="0" i="1"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bPr>
                        <m:e>
                          <m:r>
                            <m:rPr/>
                            <a:rPr lang="en-GB" sz="2000" b="0" i="1">
                              <a:latin typeface="Cambria Math"/>
                            </a:rPr>
                            <m:t>𝐽</m:t>
                          </m:r>
                        </m:e>
                        <m:sub>
                          <m:r>
                            <m:rPr/>
                            <a:rPr lang="en-GB" sz="2000" b="0" i="1">
                              <a:latin typeface="Cambria Math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GB" sz="2000" b="0" i="1"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dPr>
                        <m:e>
                          <m:r>
                            <m:rPr/>
                            <a:rPr lang="en-GB" sz="2000" b="0" i="1">
                              <a:latin typeface="Cambria Math"/>
                              <a:ea typeface="Cambria Math"/>
                            </a:rPr>
                            <m:t>𝜉</m:t>
                          </m:r>
                        </m:e>
                      </m:d>
                    </m:oMath>
                  </m:oMathPara>
                </a14:m>
              </mc:Choice>
              <mc:Fallback/>
            </mc:AlternateContent>
            <a:r>
              <a:rPr lang="en-GB" sz="2000">
                <a:latin typeface="Helvetica"/>
              </a:rPr>
              <a:t> and </a:t>
            </a: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sSub>
                        <m:sSubPr>
                          <m:ctrlPr>
                            <a:rPr lang="en-GB" sz="2000" b="0" i="1"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bPr>
                        <m:e>
                          <m:r>
                            <m:rPr/>
                            <a:rPr lang="en-GB" sz="2000" b="0" i="1">
                              <a:latin typeface="Cambria Math"/>
                            </a:rPr>
                            <m:t>𝐽</m:t>
                          </m:r>
                        </m:e>
                        <m:sub>
                          <m:r>
                            <m:rPr/>
                            <a:rPr lang="en-GB" sz="2000" b="0" i="1">
                              <a:latin typeface="Cambria Math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GB" sz="2000" b="0" i="1"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dPr>
                        <m:e>
                          <m:r>
                            <m:rPr/>
                            <a:rPr lang="en-GB" sz="2000" b="0" i="1">
                              <a:latin typeface="Cambria Math"/>
                              <a:ea typeface="Cambria Math"/>
                            </a:rPr>
                            <m:t>𝜉</m:t>
                          </m:r>
                        </m:e>
                      </m:d>
                    </m:oMath>
                  </m:oMathPara>
                </a14:m>
              </mc:Choice>
              <mc:Fallback/>
            </mc:AlternateContent>
            <a:r>
              <a:rPr lang="en-GB" sz="2000">
                <a:latin typeface="Helvetica"/>
              </a:rPr>
              <a:t> have been tabulated for ease of reference:</a:t>
            </a:r>
            <a:endParaRPr/>
          </a:p>
        </p:txBody>
      </p:sp>
      <p:sp>
        <p:nvSpPr>
          <p:cNvPr id="1021613371" name="TextBox 2"/>
          <p:cNvSpPr/>
          <p:nvPr/>
        </p:nvSpPr>
        <p:spPr bwMode="auto">
          <a:xfrm>
            <a:off x="1056005" y="1348740"/>
            <a:ext cx="10079990" cy="4000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899" anchor="t"/>
          <a:lstStyle/>
          <a:p>
            <a:pPr algn="ctr">
              <a:spcAft>
                <a:spcPts val="600"/>
              </a:spcAft>
              <a:defRPr/>
            </a:pPr>
            <a:r>
              <a:rPr sz="2000" b="1" cap="none">
                <a:solidFill>
                  <a:srgbClr val="FF9900"/>
                </a:solidFill>
                <a:latin typeface="Helvetica"/>
                <a:ea typeface="Calibri"/>
                <a:cs typeface="Calibri"/>
              </a:rPr>
              <a:t>Approach 1: Look up tables</a:t>
            </a:r>
            <a:endParaRPr sz="2000" b="1" cap="none">
              <a:solidFill>
                <a:srgbClr val="FF9900"/>
              </a:solidFill>
              <a:latin typeface="Helvetica"/>
              <a:ea typeface="Calibri"/>
              <a:cs typeface="Calibri"/>
            </a:endParaRPr>
          </a:p>
        </p:txBody>
      </p:sp>
      <p:sp>
        <p:nvSpPr>
          <p:cNvPr id="723097402" name="Slide Number Placeholder 17"/>
          <p:cNvSpPr/>
          <p:nvPr/>
        </p:nvSpPr>
        <p:spPr bwMode="auto">
          <a:xfrm>
            <a:off x="448945" y="6356350"/>
            <a:ext cx="4434840" cy="36512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899" anchor="ctr"/>
          <a:lstStyle>
            <a:lvl1pPr marL="0" algn="r" defTabSz="457200">
              <a:defRPr sz="1200" cap="none">
                <a:solidFill>
                  <a:srgbClr val="8C8C8C"/>
                </a:solidFill>
                <a:latin typeface="Calibri"/>
                <a:ea typeface="Calibri"/>
                <a:cs typeface="Calibri"/>
              </a:defRPr>
            </a:lvl1pPr>
            <a:lvl2pPr marL="457200" algn="l" defTabSz="457200">
              <a:defRPr sz="1800" cap="none">
                <a:solidFill>
                  <a:schemeClr val="tx1"/>
                </a:solidFill>
                <a:latin typeface="Calibri"/>
                <a:ea typeface="Calibri"/>
                <a:cs typeface="Calibri"/>
              </a:defRPr>
            </a:lvl2pPr>
            <a:lvl3pPr marL="914400" algn="l" defTabSz="457200">
              <a:defRPr sz="1800" cap="none">
                <a:solidFill>
                  <a:schemeClr val="tx1"/>
                </a:solidFill>
                <a:latin typeface="Calibri"/>
                <a:ea typeface="Calibri"/>
                <a:cs typeface="Calibri"/>
              </a:defRPr>
            </a:lvl3pPr>
            <a:lvl4pPr marL="1371600" algn="l" defTabSz="457200">
              <a:defRPr sz="1800" cap="none">
                <a:solidFill>
                  <a:schemeClr val="tx1"/>
                </a:solidFill>
                <a:latin typeface="Calibri"/>
                <a:ea typeface="Calibri"/>
                <a:cs typeface="Calibri"/>
              </a:defRPr>
            </a:lvl4pPr>
            <a:lvl5pPr marL="1828800" algn="l" defTabSz="457200">
              <a:defRPr sz="1800" cap="none">
                <a:solidFill>
                  <a:schemeClr val="tx1"/>
                </a:solidFill>
                <a:latin typeface="Calibri"/>
                <a:ea typeface="Calibri"/>
                <a:cs typeface="Calibri"/>
              </a:defRPr>
            </a:lvl5pPr>
            <a:lvl6pPr marL="2286000" algn="l" defTabSz="457200">
              <a:defRPr sz="1800" cap="none">
                <a:solidFill>
                  <a:schemeClr val="tx1"/>
                </a:solidFill>
                <a:latin typeface="Calibri"/>
                <a:ea typeface="Calibri"/>
                <a:cs typeface="Calibri"/>
              </a:defRPr>
            </a:lvl6pPr>
            <a:lvl7pPr marL="2743200" algn="l" defTabSz="457200">
              <a:defRPr sz="1800" cap="none">
                <a:solidFill>
                  <a:schemeClr val="tx1"/>
                </a:solidFill>
                <a:latin typeface="Calibri"/>
                <a:ea typeface="Calibri"/>
                <a:cs typeface="Calibri"/>
              </a:defRPr>
            </a:lvl7pPr>
            <a:lvl8pPr marL="3200400" algn="l" defTabSz="457200">
              <a:defRPr sz="1800" cap="none">
                <a:solidFill>
                  <a:schemeClr val="tx1"/>
                </a:solidFill>
                <a:latin typeface="Calibri"/>
                <a:ea typeface="Calibri"/>
                <a:cs typeface="Calibri"/>
              </a:defRPr>
            </a:lvl8pPr>
            <a:lvl9pPr marL="3657600" algn="l" defTabSz="457200">
              <a:defRPr sz="1800" cap="none">
                <a:solidFill>
                  <a:schemeClr val="tx1"/>
                </a:solidFill>
                <a:latin typeface="Calibri"/>
                <a:ea typeface="Calibri"/>
                <a:cs typeface="Calibri"/>
              </a:defRPr>
            </a:lvl9pPr>
          </a:lstStyle>
          <a:p>
            <a:pPr algn="l">
              <a:defRPr/>
            </a:pPr>
            <a:r>
              <a:rPr sz="1600" cap="none">
                <a:solidFill>
                  <a:srgbClr val="7F7F7F"/>
                </a:solidFill>
                <a:latin typeface="Helvetica"/>
                <a:ea typeface="Calibri"/>
                <a:cs typeface="Helvetica"/>
              </a:rPr>
              <a:t>EX3030/EM40JN</a:t>
            </a:r>
            <a:endParaRPr sz="1600" cap="none">
              <a:solidFill>
                <a:srgbClr val="7F7F7F"/>
              </a:solidFill>
              <a:latin typeface="Helvetica"/>
              <a:ea typeface="Calibri"/>
              <a:cs typeface="Helvetica"/>
            </a:endParaRPr>
          </a:p>
        </p:txBody>
      </p:sp>
      <p:pic>
        <p:nvPicPr>
          <p:cNvPr id="1596083000" name="Picture 19" descr="Table&#10;&#10;Description automatically generated"/>
          <p:cNvPicPr>
            <a:picLocks noChangeAspect="1"/>
          </p:cNvPicPr>
          <p:nvPr/>
        </p:nvPicPr>
        <p:blipFill>
          <a:blip r:embed="rId4"/>
          <a:srcRect l="0" t="0" r="0" b="58130"/>
          <a:stretch/>
        </p:blipFill>
        <p:spPr bwMode="auto">
          <a:xfrm>
            <a:off x="1907540" y="2603500"/>
            <a:ext cx="8376920" cy="313753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167476015" name="TextBox 4"/>
          <p:cNvSpPr/>
          <p:nvPr/>
        </p:nvSpPr>
        <p:spPr bwMode="auto">
          <a:xfrm>
            <a:off x="1378585" y="5862320"/>
            <a:ext cx="9434830" cy="39433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899" anchor="t"/>
          <a:lstStyle/>
          <a:p>
            <a:pPr algn="ctr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defRPr/>
            </a:pPr>
            <a:r>
              <a:rPr cap="none">
                <a:latin typeface="Helvetica"/>
                <a:ea typeface="Calibri"/>
                <a:cs typeface="Calibri"/>
              </a:rPr>
              <a:t>Note, interpolation is usually required to get the required values</a:t>
            </a:r>
            <a:endParaRPr cap="none">
              <a:latin typeface="Helvetica"/>
              <a:ea typeface="Calibri"/>
              <a:cs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<Relationships xmlns="http://schemas.openxmlformats.org/package/2006/relationships"></Relationships>
</file>

<file path=ppt/theme/_rels/theme2.xml.rels><?xml version="1.0" encoding="UTF-8" standalone="yes"?><Relationships xmlns="http://schemas.openxmlformats.org/package/2006/relationships"></Relationships>
</file>

<file path=ppt/theme/theme1.xml><?xml version="1.0" encoding="utf-8"?>
<a:theme xmlns:a="http://schemas.openxmlformats.org/drawingml/2006/main" xmlns:r="http://schemas.openxmlformats.org/officeDocument/2006/relationships" xmlns:p="http://schemas.openxmlformats.org/presentationml/2006/main" name="Presentation">
  <a:themeElements>
    <a:clrScheme name="Presentation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resentation">
      <a:majorFont>
        <a:latin typeface="Calibri Light"/>
        <a:ea typeface="Calibri Light"/>
        <a:cs typeface="Calibri Light"/>
      </a:majorFont>
      <a:minorFont>
        <a:latin typeface="Calibri"/>
        <a:ea typeface="Calibri"/>
        <a:cs typeface="Calibri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>
    <a:spDef>
      <a:spPr bwMode="auto"/>
      <a:bodyPr/>
      <a:lstStyle/>
      <a:style>
        <a:lnRef idx="0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>
    <a:extraClrScheme>
      <a:clrScheme name="Presentation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4472C4"/>
        </a:accent1>
        <a:accent2>
          <a:srgbClr val="ED7D31"/>
        </a:accent2>
        <a:accent3>
          <a:srgbClr val="A5A5A5"/>
        </a:accent3>
        <a:accent4>
          <a:srgbClr val="FFC000"/>
        </a:accent4>
        <a:accent5>
          <a:srgbClr val="5B9BD5"/>
        </a:accent5>
        <a:accent6>
          <a:srgbClr val="70AD47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xmlns:r="http://schemas.openxmlformats.org/officeDocument/2006/relationships" xmlns:p="http://schemas.openxmlformats.org/presentationml/2006/main" name="Presentation">
  <a:themeElements>
    <a:clrScheme name="Presentation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resentation">
      <a:majorFont>
        <a:latin typeface="Calibri Light"/>
        <a:ea typeface="Calibri Light"/>
        <a:cs typeface="Calibri Light"/>
      </a:majorFont>
      <a:minorFont>
        <a:latin typeface="Calibri"/>
        <a:ea typeface="Calibri"/>
        <a:cs typeface="Calibri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>
    <a:spDef>
      <a:spPr bwMode="auto"/>
      <a:bodyPr/>
      <a:lstStyle/>
      <a:style>
        <a:lnRef idx="0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>
    <a:extraClrScheme>
      <a:clrScheme name="Presentation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4472C4"/>
        </a:accent1>
        <a:accent2>
          <a:srgbClr val="ED7D31"/>
        </a:accent2>
        <a:accent3>
          <a:srgbClr val="A5A5A5"/>
        </a:accent3>
        <a:accent4>
          <a:srgbClr val="FFC000"/>
        </a:accent4>
        <a:accent5>
          <a:srgbClr val="5B9BD5"/>
        </a:accent5>
        <a:accent6>
          <a:srgbClr val="70AD47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ONLYOFFICE/9.0.0.172</Application>
  <PresentationFormat>On-screen Show (4:3)</PresentationFormat>
  <Paragraphs>0</Paragraphs>
  <Slides>20</Slides>
  <Notes>20</Notes>
  <HiddenSlides>0</HiddenSlides>
  <MMClips>2</MMClips>
  <ScaleCrop>0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Theme 1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</vt:vector>
  </TitlesOfParts>
  <LinksUpToDate>0</LinksUpToDate>
  <SharedDoc>0</SharedDoc>
  <HyperlinksChanged>0</HyperlinksChanged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lastModifiedBy/>
  <cp:revision>3</cp:revision>
  <dcterms:created xsi:type="dcterms:W3CDTF">2021-11-09T11:20:31Z</dcterms:created>
  <dcterms:modified xsi:type="dcterms:W3CDTF">2025-11-04T10:45:14Z</dcterms:modified>
</cp:coreProperties>
</file>